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519" r:id="rId2"/>
    <p:sldId id="517" r:id="rId3"/>
    <p:sldId id="521" r:id="rId4"/>
    <p:sldId id="520" r:id="rId5"/>
    <p:sldId id="515"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p:scale>
          <a:sx n="150" d="100"/>
          <a:sy n="150" d="100"/>
        </p:scale>
        <p:origin x="-896" y="-6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5884F1-5139-424B-8254-952999E5207E}" type="datetimeFigureOut">
              <a:rPr lang="en-US" smtClean="0"/>
              <a:t>10/27/24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105EB1-D537-43AA-9508-415D1C00729A}" type="slidenum">
              <a:rPr lang="en-US" smtClean="0"/>
              <a:t>‹#›</a:t>
            </a:fld>
            <a:endParaRPr lang="en-US"/>
          </a:p>
        </p:txBody>
      </p:sp>
    </p:spTree>
    <p:extLst>
      <p:ext uri="{BB962C8B-B14F-4D97-AF65-F5344CB8AC3E}">
        <p14:creationId xmlns:p14="http://schemas.microsoft.com/office/powerpoint/2010/main" val="14474979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F68DC380-C133-41AE-8F9D-1CDCDB2EB26E}"/>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175884D2-782B-42E6-AD25-D86FA660FA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44036" name="Slide Number Placeholder 3">
            <a:extLst>
              <a:ext uri="{FF2B5EF4-FFF2-40B4-BE49-F238E27FC236}">
                <a16:creationId xmlns:a16="http://schemas.microsoft.com/office/drawing/2014/main" id="{C34E6C4F-8C1F-41A0-8536-22B729F7A9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62000" indent="-292100">
              <a:spcBef>
                <a:spcPct val="30000"/>
              </a:spcBef>
              <a:defRPr sz="1200">
                <a:solidFill>
                  <a:schemeClr val="tx1"/>
                </a:solidFill>
                <a:latin typeface="Arial" panose="020B0604020202020204" pitchFamily="34" charset="0"/>
              </a:defRPr>
            </a:lvl2pPr>
            <a:lvl3pPr marL="1173163" indent="-233363">
              <a:spcBef>
                <a:spcPct val="30000"/>
              </a:spcBef>
              <a:defRPr sz="1200">
                <a:solidFill>
                  <a:schemeClr val="tx1"/>
                </a:solidFill>
                <a:latin typeface="Arial" panose="020B0604020202020204" pitchFamily="34" charset="0"/>
              </a:defRPr>
            </a:lvl3pPr>
            <a:lvl4pPr marL="1643063" indent="-233363">
              <a:spcBef>
                <a:spcPct val="30000"/>
              </a:spcBef>
              <a:defRPr sz="1200">
                <a:solidFill>
                  <a:schemeClr val="tx1"/>
                </a:solidFill>
                <a:latin typeface="Arial" panose="020B0604020202020204" pitchFamily="34" charset="0"/>
              </a:defRPr>
            </a:lvl4pPr>
            <a:lvl5pPr marL="2112963" indent="-233363">
              <a:spcBef>
                <a:spcPct val="30000"/>
              </a:spcBef>
              <a:defRPr sz="1200">
                <a:solidFill>
                  <a:schemeClr val="tx1"/>
                </a:solidFill>
                <a:latin typeface="Arial" panose="020B0604020202020204" pitchFamily="34" charset="0"/>
              </a:defRPr>
            </a:lvl5pPr>
            <a:lvl6pPr marL="2570163" indent="-233363" eaLnBrk="0" fontAlgn="base" hangingPunct="0">
              <a:spcBef>
                <a:spcPct val="30000"/>
              </a:spcBef>
              <a:spcAft>
                <a:spcPct val="0"/>
              </a:spcAft>
              <a:defRPr sz="1200">
                <a:solidFill>
                  <a:schemeClr val="tx1"/>
                </a:solidFill>
                <a:latin typeface="Arial" panose="020B0604020202020204" pitchFamily="34" charset="0"/>
              </a:defRPr>
            </a:lvl6pPr>
            <a:lvl7pPr marL="3027363" indent="-233363" eaLnBrk="0" fontAlgn="base" hangingPunct="0">
              <a:spcBef>
                <a:spcPct val="30000"/>
              </a:spcBef>
              <a:spcAft>
                <a:spcPct val="0"/>
              </a:spcAft>
              <a:defRPr sz="1200">
                <a:solidFill>
                  <a:schemeClr val="tx1"/>
                </a:solidFill>
                <a:latin typeface="Arial" panose="020B0604020202020204" pitchFamily="34" charset="0"/>
              </a:defRPr>
            </a:lvl7pPr>
            <a:lvl8pPr marL="3484563" indent="-233363" eaLnBrk="0" fontAlgn="base" hangingPunct="0">
              <a:spcBef>
                <a:spcPct val="30000"/>
              </a:spcBef>
              <a:spcAft>
                <a:spcPct val="0"/>
              </a:spcAft>
              <a:defRPr sz="1200">
                <a:solidFill>
                  <a:schemeClr val="tx1"/>
                </a:solidFill>
                <a:latin typeface="Arial" panose="020B0604020202020204" pitchFamily="34" charset="0"/>
              </a:defRPr>
            </a:lvl8pPr>
            <a:lvl9pPr marL="3941763" indent="-2333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1C9928A-8C5F-47EC-ADFE-30736AFDF591}" type="slidenum">
              <a:rPr lang="en-US" altLang="en-US" smtClean="0"/>
              <a:pPr>
                <a:spcBef>
                  <a:spcPct val="0"/>
                </a:spcBef>
              </a:pPr>
              <a:t>2</a:t>
            </a:fld>
            <a:endParaRPr lang="en-US" altLang="en-US"/>
          </a:p>
        </p:txBody>
      </p:sp>
    </p:spTree>
    <p:extLst>
      <p:ext uri="{BB962C8B-B14F-4D97-AF65-F5344CB8AC3E}">
        <p14:creationId xmlns:p14="http://schemas.microsoft.com/office/powerpoint/2010/main" val="18767260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F68DC380-C133-41AE-8F9D-1CDCDB2EB26E}"/>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175884D2-782B-42E6-AD25-D86FA660FA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44036" name="Slide Number Placeholder 3">
            <a:extLst>
              <a:ext uri="{FF2B5EF4-FFF2-40B4-BE49-F238E27FC236}">
                <a16:creationId xmlns:a16="http://schemas.microsoft.com/office/drawing/2014/main" id="{C34E6C4F-8C1F-41A0-8536-22B729F7A9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62000" indent="-292100">
              <a:spcBef>
                <a:spcPct val="30000"/>
              </a:spcBef>
              <a:defRPr sz="1200">
                <a:solidFill>
                  <a:schemeClr val="tx1"/>
                </a:solidFill>
                <a:latin typeface="Arial" panose="020B0604020202020204" pitchFamily="34" charset="0"/>
              </a:defRPr>
            </a:lvl2pPr>
            <a:lvl3pPr marL="1173163" indent="-233363">
              <a:spcBef>
                <a:spcPct val="30000"/>
              </a:spcBef>
              <a:defRPr sz="1200">
                <a:solidFill>
                  <a:schemeClr val="tx1"/>
                </a:solidFill>
                <a:latin typeface="Arial" panose="020B0604020202020204" pitchFamily="34" charset="0"/>
              </a:defRPr>
            </a:lvl3pPr>
            <a:lvl4pPr marL="1643063" indent="-233363">
              <a:spcBef>
                <a:spcPct val="30000"/>
              </a:spcBef>
              <a:defRPr sz="1200">
                <a:solidFill>
                  <a:schemeClr val="tx1"/>
                </a:solidFill>
                <a:latin typeface="Arial" panose="020B0604020202020204" pitchFamily="34" charset="0"/>
              </a:defRPr>
            </a:lvl4pPr>
            <a:lvl5pPr marL="2112963" indent="-233363">
              <a:spcBef>
                <a:spcPct val="30000"/>
              </a:spcBef>
              <a:defRPr sz="1200">
                <a:solidFill>
                  <a:schemeClr val="tx1"/>
                </a:solidFill>
                <a:latin typeface="Arial" panose="020B0604020202020204" pitchFamily="34" charset="0"/>
              </a:defRPr>
            </a:lvl5pPr>
            <a:lvl6pPr marL="2570163" indent="-233363" eaLnBrk="0" fontAlgn="base" hangingPunct="0">
              <a:spcBef>
                <a:spcPct val="30000"/>
              </a:spcBef>
              <a:spcAft>
                <a:spcPct val="0"/>
              </a:spcAft>
              <a:defRPr sz="1200">
                <a:solidFill>
                  <a:schemeClr val="tx1"/>
                </a:solidFill>
                <a:latin typeface="Arial" panose="020B0604020202020204" pitchFamily="34" charset="0"/>
              </a:defRPr>
            </a:lvl6pPr>
            <a:lvl7pPr marL="3027363" indent="-233363" eaLnBrk="0" fontAlgn="base" hangingPunct="0">
              <a:spcBef>
                <a:spcPct val="30000"/>
              </a:spcBef>
              <a:spcAft>
                <a:spcPct val="0"/>
              </a:spcAft>
              <a:defRPr sz="1200">
                <a:solidFill>
                  <a:schemeClr val="tx1"/>
                </a:solidFill>
                <a:latin typeface="Arial" panose="020B0604020202020204" pitchFamily="34" charset="0"/>
              </a:defRPr>
            </a:lvl7pPr>
            <a:lvl8pPr marL="3484563" indent="-233363" eaLnBrk="0" fontAlgn="base" hangingPunct="0">
              <a:spcBef>
                <a:spcPct val="30000"/>
              </a:spcBef>
              <a:spcAft>
                <a:spcPct val="0"/>
              </a:spcAft>
              <a:defRPr sz="1200">
                <a:solidFill>
                  <a:schemeClr val="tx1"/>
                </a:solidFill>
                <a:latin typeface="Arial" panose="020B0604020202020204" pitchFamily="34" charset="0"/>
              </a:defRPr>
            </a:lvl8pPr>
            <a:lvl9pPr marL="3941763" indent="-2333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1C9928A-8C5F-47EC-ADFE-30736AFDF591}" type="slidenum">
              <a:rPr lang="en-US" altLang="en-US" smtClean="0"/>
              <a:pPr>
                <a:spcBef>
                  <a:spcPct val="0"/>
                </a:spcBef>
              </a:pPr>
              <a:t>3</a:t>
            </a:fld>
            <a:endParaRPr lang="en-US" altLang="en-US"/>
          </a:p>
        </p:txBody>
      </p:sp>
    </p:spTree>
    <p:extLst>
      <p:ext uri="{BB962C8B-B14F-4D97-AF65-F5344CB8AC3E}">
        <p14:creationId xmlns:p14="http://schemas.microsoft.com/office/powerpoint/2010/main" val="2870824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F68DC380-C133-41AE-8F9D-1CDCDB2EB26E}"/>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175884D2-782B-42E6-AD25-D86FA660FA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44036" name="Slide Number Placeholder 3">
            <a:extLst>
              <a:ext uri="{FF2B5EF4-FFF2-40B4-BE49-F238E27FC236}">
                <a16:creationId xmlns:a16="http://schemas.microsoft.com/office/drawing/2014/main" id="{C34E6C4F-8C1F-41A0-8536-22B729F7A9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62000" indent="-292100">
              <a:spcBef>
                <a:spcPct val="30000"/>
              </a:spcBef>
              <a:defRPr sz="1200">
                <a:solidFill>
                  <a:schemeClr val="tx1"/>
                </a:solidFill>
                <a:latin typeface="Arial" panose="020B0604020202020204" pitchFamily="34" charset="0"/>
              </a:defRPr>
            </a:lvl2pPr>
            <a:lvl3pPr marL="1173163" indent="-233363">
              <a:spcBef>
                <a:spcPct val="30000"/>
              </a:spcBef>
              <a:defRPr sz="1200">
                <a:solidFill>
                  <a:schemeClr val="tx1"/>
                </a:solidFill>
                <a:latin typeface="Arial" panose="020B0604020202020204" pitchFamily="34" charset="0"/>
              </a:defRPr>
            </a:lvl3pPr>
            <a:lvl4pPr marL="1643063" indent="-233363">
              <a:spcBef>
                <a:spcPct val="30000"/>
              </a:spcBef>
              <a:defRPr sz="1200">
                <a:solidFill>
                  <a:schemeClr val="tx1"/>
                </a:solidFill>
                <a:latin typeface="Arial" panose="020B0604020202020204" pitchFamily="34" charset="0"/>
              </a:defRPr>
            </a:lvl4pPr>
            <a:lvl5pPr marL="2112963" indent="-233363">
              <a:spcBef>
                <a:spcPct val="30000"/>
              </a:spcBef>
              <a:defRPr sz="1200">
                <a:solidFill>
                  <a:schemeClr val="tx1"/>
                </a:solidFill>
                <a:latin typeface="Arial" panose="020B0604020202020204" pitchFamily="34" charset="0"/>
              </a:defRPr>
            </a:lvl5pPr>
            <a:lvl6pPr marL="2570163" indent="-233363" eaLnBrk="0" fontAlgn="base" hangingPunct="0">
              <a:spcBef>
                <a:spcPct val="30000"/>
              </a:spcBef>
              <a:spcAft>
                <a:spcPct val="0"/>
              </a:spcAft>
              <a:defRPr sz="1200">
                <a:solidFill>
                  <a:schemeClr val="tx1"/>
                </a:solidFill>
                <a:latin typeface="Arial" panose="020B0604020202020204" pitchFamily="34" charset="0"/>
              </a:defRPr>
            </a:lvl6pPr>
            <a:lvl7pPr marL="3027363" indent="-233363" eaLnBrk="0" fontAlgn="base" hangingPunct="0">
              <a:spcBef>
                <a:spcPct val="30000"/>
              </a:spcBef>
              <a:spcAft>
                <a:spcPct val="0"/>
              </a:spcAft>
              <a:defRPr sz="1200">
                <a:solidFill>
                  <a:schemeClr val="tx1"/>
                </a:solidFill>
                <a:latin typeface="Arial" panose="020B0604020202020204" pitchFamily="34" charset="0"/>
              </a:defRPr>
            </a:lvl7pPr>
            <a:lvl8pPr marL="3484563" indent="-233363" eaLnBrk="0" fontAlgn="base" hangingPunct="0">
              <a:spcBef>
                <a:spcPct val="30000"/>
              </a:spcBef>
              <a:spcAft>
                <a:spcPct val="0"/>
              </a:spcAft>
              <a:defRPr sz="1200">
                <a:solidFill>
                  <a:schemeClr val="tx1"/>
                </a:solidFill>
                <a:latin typeface="Arial" panose="020B0604020202020204" pitchFamily="34" charset="0"/>
              </a:defRPr>
            </a:lvl8pPr>
            <a:lvl9pPr marL="3941763" indent="-2333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1C9928A-8C5F-47EC-ADFE-30736AFDF591}" type="slidenum">
              <a:rPr lang="en-US" altLang="en-US" smtClean="0"/>
              <a:pPr>
                <a:spcBef>
                  <a:spcPct val="0"/>
                </a:spcBef>
              </a:pPr>
              <a:t>4</a:t>
            </a:fld>
            <a:endParaRPr lang="en-US" altLang="en-US"/>
          </a:p>
        </p:txBody>
      </p:sp>
    </p:spTree>
    <p:extLst>
      <p:ext uri="{BB962C8B-B14F-4D97-AF65-F5344CB8AC3E}">
        <p14:creationId xmlns:p14="http://schemas.microsoft.com/office/powerpoint/2010/main" val="851508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F68DC380-C133-41AE-8F9D-1CDCDB2EB26E}"/>
              </a:ext>
            </a:extLst>
          </p:cNvPr>
          <p:cNvSpPr>
            <a:spLocks noGrp="1" noRot="1" noChangeAspect="1" noChangeArrowheads="1" noTextEdit="1"/>
          </p:cNvSpPr>
          <p:nvPr>
            <p:ph type="sldImg"/>
          </p:nvPr>
        </p:nvSpPr>
        <p:spPr>
          <a:ln/>
        </p:spPr>
      </p:sp>
      <p:sp>
        <p:nvSpPr>
          <p:cNvPr id="44035" name="Notes Placeholder 2">
            <a:extLst>
              <a:ext uri="{FF2B5EF4-FFF2-40B4-BE49-F238E27FC236}">
                <a16:creationId xmlns:a16="http://schemas.microsoft.com/office/drawing/2014/main" id="{175884D2-782B-42E6-AD25-D86FA660FAFB}"/>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44036" name="Slide Number Placeholder 3">
            <a:extLst>
              <a:ext uri="{FF2B5EF4-FFF2-40B4-BE49-F238E27FC236}">
                <a16:creationId xmlns:a16="http://schemas.microsoft.com/office/drawing/2014/main" id="{C34E6C4F-8C1F-41A0-8536-22B729F7A9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62000" indent="-292100">
              <a:spcBef>
                <a:spcPct val="30000"/>
              </a:spcBef>
              <a:defRPr sz="1200">
                <a:solidFill>
                  <a:schemeClr val="tx1"/>
                </a:solidFill>
                <a:latin typeface="Arial" panose="020B0604020202020204" pitchFamily="34" charset="0"/>
              </a:defRPr>
            </a:lvl2pPr>
            <a:lvl3pPr marL="1173163" indent="-233363">
              <a:spcBef>
                <a:spcPct val="30000"/>
              </a:spcBef>
              <a:defRPr sz="1200">
                <a:solidFill>
                  <a:schemeClr val="tx1"/>
                </a:solidFill>
                <a:latin typeface="Arial" panose="020B0604020202020204" pitchFamily="34" charset="0"/>
              </a:defRPr>
            </a:lvl3pPr>
            <a:lvl4pPr marL="1643063" indent="-233363">
              <a:spcBef>
                <a:spcPct val="30000"/>
              </a:spcBef>
              <a:defRPr sz="1200">
                <a:solidFill>
                  <a:schemeClr val="tx1"/>
                </a:solidFill>
                <a:latin typeface="Arial" panose="020B0604020202020204" pitchFamily="34" charset="0"/>
              </a:defRPr>
            </a:lvl4pPr>
            <a:lvl5pPr marL="2112963" indent="-233363">
              <a:spcBef>
                <a:spcPct val="30000"/>
              </a:spcBef>
              <a:defRPr sz="1200">
                <a:solidFill>
                  <a:schemeClr val="tx1"/>
                </a:solidFill>
                <a:latin typeface="Arial" panose="020B0604020202020204" pitchFamily="34" charset="0"/>
              </a:defRPr>
            </a:lvl5pPr>
            <a:lvl6pPr marL="2570163" indent="-233363" eaLnBrk="0" fontAlgn="base" hangingPunct="0">
              <a:spcBef>
                <a:spcPct val="30000"/>
              </a:spcBef>
              <a:spcAft>
                <a:spcPct val="0"/>
              </a:spcAft>
              <a:defRPr sz="1200">
                <a:solidFill>
                  <a:schemeClr val="tx1"/>
                </a:solidFill>
                <a:latin typeface="Arial" panose="020B0604020202020204" pitchFamily="34" charset="0"/>
              </a:defRPr>
            </a:lvl6pPr>
            <a:lvl7pPr marL="3027363" indent="-233363" eaLnBrk="0" fontAlgn="base" hangingPunct="0">
              <a:spcBef>
                <a:spcPct val="30000"/>
              </a:spcBef>
              <a:spcAft>
                <a:spcPct val="0"/>
              </a:spcAft>
              <a:defRPr sz="1200">
                <a:solidFill>
                  <a:schemeClr val="tx1"/>
                </a:solidFill>
                <a:latin typeface="Arial" panose="020B0604020202020204" pitchFamily="34" charset="0"/>
              </a:defRPr>
            </a:lvl7pPr>
            <a:lvl8pPr marL="3484563" indent="-233363" eaLnBrk="0" fontAlgn="base" hangingPunct="0">
              <a:spcBef>
                <a:spcPct val="30000"/>
              </a:spcBef>
              <a:spcAft>
                <a:spcPct val="0"/>
              </a:spcAft>
              <a:defRPr sz="1200">
                <a:solidFill>
                  <a:schemeClr val="tx1"/>
                </a:solidFill>
                <a:latin typeface="Arial" panose="020B0604020202020204" pitchFamily="34" charset="0"/>
              </a:defRPr>
            </a:lvl8pPr>
            <a:lvl9pPr marL="3941763" indent="-233363"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41C9928A-8C5F-47EC-ADFE-30736AFDF591}" type="slidenum">
              <a:rPr lang="en-US" altLang="en-US" smtClean="0"/>
              <a:pPr>
                <a:spcBef>
                  <a:spcPct val="0"/>
                </a:spcBef>
              </a:pPr>
              <a:t>5</a:t>
            </a:fld>
            <a:endParaRPr lang="en-US" altLang="en-US"/>
          </a:p>
        </p:txBody>
      </p:sp>
    </p:spTree>
    <p:extLst>
      <p:ext uri="{BB962C8B-B14F-4D97-AF65-F5344CB8AC3E}">
        <p14:creationId xmlns:p14="http://schemas.microsoft.com/office/powerpoint/2010/main" val="6168300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D5292-28B8-7CC4-3475-0AC89F9FC0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D01499-2A16-B4CD-AF85-623C9F65E9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D9B707-3571-CB89-F942-DB0C401DD4D8}"/>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5" name="Footer Placeholder 4">
            <a:extLst>
              <a:ext uri="{FF2B5EF4-FFF2-40B4-BE49-F238E27FC236}">
                <a16:creationId xmlns:a16="http://schemas.microsoft.com/office/drawing/2014/main" id="{E2B248E1-6638-985C-49D9-9B72E40E07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FEC98E-5E7A-BA23-E6D3-D7106ACFCF99}"/>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2454779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A630A-C192-1047-705E-6053C2799B2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B91441-7E08-2725-FB25-75029CEB35A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603872-DDFD-2FCA-DCC7-59B4BB4EEA87}"/>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5" name="Footer Placeholder 4">
            <a:extLst>
              <a:ext uri="{FF2B5EF4-FFF2-40B4-BE49-F238E27FC236}">
                <a16:creationId xmlns:a16="http://schemas.microsoft.com/office/drawing/2014/main" id="{1211A1A8-4125-FABF-56B9-0B6A87F1F2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8E64FE-2A28-9726-9B2E-19EE0363AC48}"/>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720725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F36447-3A5A-8297-A479-FA71647F238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D502B67-391D-8DE6-A649-61CAF1D9E7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C54655-FEF3-5BF9-D53A-FC86B51FB074}"/>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5" name="Footer Placeholder 4">
            <a:extLst>
              <a:ext uri="{FF2B5EF4-FFF2-40B4-BE49-F238E27FC236}">
                <a16:creationId xmlns:a16="http://schemas.microsoft.com/office/drawing/2014/main" id="{A7C14F9C-BA1C-609B-678E-5A69D19A7C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F245F7-63A7-1D7D-DB13-6AE7FE4C3B1D}"/>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2181984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51ECF-6C15-9D0B-5EF6-9F673592DA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58D32E-0E83-BD0C-BBEA-231165F3B7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34920B-85DB-D8E6-3C94-63E22705D4AD}"/>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5" name="Footer Placeholder 4">
            <a:extLst>
              <a:ext uri="{FF2B5EF4-FFF2-40B4-BE49-F238E27FC236}">
                <a16:creationId xmlns:a16="http://schemas.microsoft.com/office/drawing/2014/main" id="{13BDBED8-9B7B-B32F-0C3A-592F6A831C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B3F0EC-A72A-3205-63AB-6EA2408B998F}"/>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34998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5EAD3-FC49-9AF8-2D34-4A528D71B3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8D8FAB-406F-F0C1-1017-ACBF4B8359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3FABC5-5ED7-0BA0-88CB-2773F9B10880}"/>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5" name="Footer Placeholder 4">
            <a:extLst>
              <a:ext uri="{FF2B5EF4-FFF2-40B4-BE49-F238E27FC236}">
                <a16:creationId xmlns:a16="http://schemas.microsoft.com/office/drawing/2014/main" id="{4BC9DE9C-C5C8-0F91-74B4-86A28C86B8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429C7A-EC7D-A8D4-0D01-B2D9E6D0A7B9}"/>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913701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611DB-4A56-3445-9AAE-192B7E4B42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45B29D-065D-730D-0DBB-F792810EEB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F564DB3-74CD-B436-2843-0201405DC6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9DEDDB6-82D6-0E22-0F4E-345F1FDC0E9E}"/>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6" name="Footer Placeholder 5">
            <a:extLst>
              <a:ext uri="{FF2B5EF4-FFF2-40B4-BE49-F238E27FC236}">
                <a16:creationId xmlns:a16="http://schemas.microsoft.com/office/drawing/2014/main" id="{B43AA441-9E40-A104-2C14-9368FEF20D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B6A33E3-6F4C-0BC2-F190-7A9D38143694}"/>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3048971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95225-2865-33F9-393B-8F50B7EFCF8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1B666BA-4A45-6D69-31DF-776A308EE2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B3431D-024E-4D63-E901-14E243D0804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E2849E-0F83-7DEF-9563-C8EF9A430A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B4093A-5872-B084-9F43-0EB364A9DB3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A795A1-20B7-B56F-2B00-6D949174966F}"/>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8" name="Footer Placeholder 7">
            <a:extLst>
              <a:ext uri="{FF2B5EF4-FFF2-40B4-BE49-F238E27FC236}">
                <a16:creationId xmlns:a16="http://schemas.microsoft.com/office/drawing/2014/main" id="{8480E72C-4C51-28FD-C814-5B03066575B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A319725-76BF-33F1-54E7-C376EB489EA8}"/>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5005384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C06D5-1923-63C8-E066-DD8420DC86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C2E52E0-5E2B-BFC6-7116-91926570FC43}"/>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4" name="Footer Placeholder 3">
            <a:extLst>
              <a:ext uri="{FF2B5EF4-FFF2-40B4-BE49-F238E27FC236}">
                <a16:creationId xmlns:a16="http://schemas.microsoft.com/office/drawing/2014/main" id="{B935862A-6E1A-8580-7865-C7806E2F26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98A368-72BB-BDE6-BC1A-668FD8C076F6}"/>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2317453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2789F7-B968-CD7F-9938-89AF408A5375}"/>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3" name="Footer Placeholder 2">
            <a:extLst>
              <a:ext uri="{FF2B5EF4-FFF2-40B4-BE49-F238E27FC236}">
                <a16:creationId xmlns:a16="http://schemas.microsoft.com/office/drawing/2014/main" id="{F61BA49D-9983-429C-9A71-F8743F0A58B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57AD3C-C663-4D9D-8344-A87D9BB661A5}"/>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13640335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14CE1-174C-9D56-30A5-169EB88128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BCC32E7-2B49-0814-0C61-0F07653788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346C9DD-B3B2-429B-4D7A-587696102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DD155D-A37E-F98E-DC25-1197BAA66957}"/>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6" name="Footer Placeholder 5">
            <a:extLst>
              <a:ext uri="{FF2B5EF4-FFF2-40B4-BE49-F238E27FC236}">
                <a16:creationId xmlns:a16="http://schemas.microsoft.com/office/drawing/2014/main" id="{E3BDAC22-2749-2E4E-5B95-7E0E1E057F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2CE9B7-F177-D04B-B3FA-1BA89D92E7EA}"/>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40178588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F231C-045B-86E4-A6DD-71EA733B96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DBCF81-99C2-1AF1-9670-8D215B6BA4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A55FDA-8D38-1162-614B-3A6C41C323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F8536F-FF1C-8A5F-4DE8-7D938E292F14}"/>
              </a:ext>
            </a:extLst>
          </p:cNvPr>
          <p:cNvSpPr>
            <a:spLocks noGrp="1"/>
          </p:cNvSpPr>
          <p:nvPr>
            <p:ph type="dt" sz="half" idx="10"/>
          </p:nvPr>
        </p:nvSpPr>
        <p:spPr/>
        <p:txBody>
          <a:bodyPr/>
          <a:lstStyle/>
          <a:p>
            <a:fld id="{27BA6297-DB17-4F5F-A689-CC6C7A8EE0BB}" type="datetimeFigureOut">
              <a:rPr lang="en-US" smtClean="0"/>
              <a:t>10/27/24</a:t>
            </a:fld>
            <a:endParaRPr lang="en-US"/>
          </a:p>
        </p:txBody>
      </p:sp>
      <p:sp>
        <p:nvSpPr>
          <p:cNvPr id="6" name="Footer Placeholder 5">
            <a:extLst>
              <a:ext uri="{FF2B5EF4-FFF2-40B4-BE49-F238E27FC236}">
                <a16:creationId xmlns:a16="http://schemas.microsoft.com/office/drawing/2014/main" id="{3B6926BC-0B38-F466-D53E-83367A6D09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C89A393-1A6C-45E1-7CC7-14DC9243676A}"/>
              </a:ext>
            </a:extLst>
          </p:cNvPr>
          <p:cNvSpPr>
            <a:spLocks noGrp="1"/>
          </p:cNvSpPr>
          <p:nvPr>
            <p:ph type="sldNum" sz="quarter" idx="12"/>
          </p:nvPr>
        </p:nvSpPr>
        <p:spPr/>
        <p:txBody>
          <a:bodyPr/>
          <a:lstStyle/>
          <a:p>
            <a:fld id="{ED457773-3AE3-4DEA-9831-84AA2681D73E}" type="slidenum">
              <a:rPr lang="en-US" smtClean="0"/>
              <a:t>‹#›</a:t>
            </a:fld>
            <a:endParaRPr lang="en-US"/>
          </a:p>
        </p:txBody>
      </p:sp>
    </p:spTree>
    <p:extLst>
      <p:ext uri="{BB962C8B-B14F-4D97-AF65-F5344CB8AC3E}">
        <p14:creationId xmlns:p14="http://schemas.microsoft.com/office/powerpoint/2010/main" val="2260365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1ACE1A-E208-09EA-447A-CC329EAAD9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DEA0D3-722D-8090-A302-665BDF55BD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CF9B5D-3B6D-B917-2C89-79E2A94751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BA6297-DB17-4F5F-A689-CC6C7A8EE0BB}" type="datetimeFigureOut">
              <a:rPr lang="en-US" smtClean="0"/>
              <a:t>10/27/24</a:t>
            </a:fld>
            <a:endParaRPr lang="en-US"/>
          </a:p>
        </p:txBody>
      </p:sp>
      <p:sp>
        <p:nvSpPr>
          <p:cNvPr id="5" name="Footer Placeholder 4">
            <a:extLst>
              <a:ext uri="{FF2B5EF4-FFF2-40B4-BE49-F238E27FC236}">
                <a16:creationId xmlns:a16="http://schemas.microsoft.com/office/drawing/2014/main" id="{B1D6850F-C0E6-816C-F11E-6CE8DD6976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BA4E106-BB77-1399-3CE5-F41418A8B0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457773-3AE3-4DEA-9831-84AA2681D73E}" type="slidenum">
              <a:rPr lang="en-US" smtClean="0"/>
              <a:t>‹#›</a:t>
            </a:fld>
            <a:endParaRPr lang="en-US"/>
          </a:p>
        </p:txBody>
      </p:sp>
    </p:spTree>
    <p:extLst>
      <p:ext uri="{BB962C8B-B14F-4D97-AF65-F5344CB8AC3E}">
        <p14:creationId xmlns:p14="http://schemas.microsoft.com/office/powerpoint/2010/main" val="1195575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D2772-5329-6AC0-AB1C-774ED2298072}"/>
              </a:ext>
            </a:extLst>
          </p:cNvPr>
          <p:cNvSpPr>
            <a:spLocks noGrp="1"/>
          </p:cNvSpPr>
          <p:nvPr>
            <p:ph type="title"/>
          </p:nvPr>
        </p:nvSpPr>
        <p:spPr>
          <a:xfrm>
            <a:off x="342900" y="-263525"/>
            <a:ext cx="10515600" cy="1325563"/>
          </a:xfrm>
        </p:spPr>
        <p:txBody>
          <a:bodyPr/>
          <a:lstStyle/>
          <a:p>
            <a:r>
              <a:rPr lang="en-US" dirty="0"/>
              <a:t>The Code –</a:t>
            </a:r>
            <a:r>
              <a:rPr lang="en-US" sz="2400" dirty="0"/>
              <a:t> once done, the scoresheet can be “read” to recreate the game.</a:t>
            </a:r>
            <a:endParaRPr lang="en-US" dirty="0"/>
          </a:p>
        </p:txBody>
      </p:sp>
      <p:sp>
        <p:nvSpPr>
          <p:cNvPr id="3" name="Content Placeholder 2">
            <a:extLst>
              <a:ext uri="{FF2B5EF4-FFF2-40B4-BE49-F238E27FC236}">
                <a16:creationId xmlns:a16="http://schemas.microsoft.com/office/drawing/2014/main" id="{5B2F9E9C-827C-2543-E4F3-FC731A153F13}"/>
              </a:ext>
            </a:extLst>
          </p:cNvPr>
          <p:cNvSpPr>
            <a:spLocks noGrp="1"/>
          </p:cNvSpPr>
          <p:nvPr>
            <p:ph idx="1"/>
          </p:nvPr>
        </p:nvSpPr>
        <p:spPr>
          <a:xfrm>
            <a:off x="303944" y="882324"/>
            <a:ext cx="11757917" cy="5672584"/>
          </a:xfrm>
        </p:spPr>
        <p:txBody>
          <a:bodyPr>
            <a:normAutofit fontScale="77500" lnSpcReduction="20000"/>
          </a:bodyPr>
          <a:lstStyle/>
          <a:p>
            <a:r>
              <a:rPr lang="en-US" dirty="0"/>
              <a:t>Always record everything in the position of the </a:t>
            </a:r>
            <a:r>
              <a:rPr lang="en-US" i="1" dirty="0"/>
              <a:t>current server </a:t>
            </a:r>
            <a:r>
              <a:rPr lang="en-US" dirty="0"/>
              <a:t>(even if the receiving team takes a timeout or subs).</a:t>
            </a:r>
          </a:p>
          <a:p>
            <a:r>
              <a:rPr lang="en-US" dirty="0"/>
              <a:t>As soon as the ball is served (not before, not after the rally) draw the appropriate shape </a:t>
            </a:r>
            <a:br>
              <a:rPr lang="en-US" dirty="0"/>
            </a:br>
            <a:r>
              <a:rPr lang="en-US" dirty="0"/>
              <a:t>(      for a regular player,       for a libero). If the libero serves, put another triangle around the service order number she serves in.</a:t>
            </a:r>
          </a:p>
          <a:p>
            <a:pPr lvl="1"/>
            <a:r>
              <a:rPr lang="en-US" dirty="0"/>
              <a:t>Fill in the result of the rally in the empty shape once the play is over</a:t>
            </a:r>
          </a:p>
          <a:p>
            <a:pPr lvl="2"/>
            <a:r>
              <a:rPr lang="en-US" dirty="0"/>
              <a:t>A number if the point was won by the serving team</a:t>
            </a:r>
          </a:p>
          <a:p>
            <a:pPr lvl="2"/>
            <a:r>
              <a:rPr lang="en-US" dirty="0"/>
              <a:t>An R if the receiving team wins the rally (a ”side out”)</a:t>
            </a:r>
          </a:p>
          <a:p>
            <a:pPr lvl="2"/>
            <a:r>
              <a:rPr lang="en-US" dirty="0"/>
              <a:t>A P if a replay is issued </a:t>
            </a:r>
          </a:p>
          <a:p>
            <a:r>
              <a:rPr lang="en-US" dirty="0"/>
              <a:t>Write a  P  when a re-serve is granted when the server tosses the ball and lets it drop/catches it.</a:t>
            </a:r>
          </a:p>
          <a:p>
            <a:r>
              <a:rPr lang="en-US" dirty="0"/>
              <a:t>When the receiving team wins the point put the point they received from the side out in a       .</a:t>
            </a:r>
          </a:p>
          <a:p>
            <a:r>
              <a:rPr lang="en-US" dirty="0"/>
              <a:t>Always mark the running total column in the middle of the sheet with the same shape the point is in from the in-line portion of the scoresheet.</a:t>
            </a:r>
          </a:p>
          <a:p>
            <a:r>
              <a:rPr lang="en-US" dirty="0"/>
              <a:t>If a team takes a time out, write a T. If the receiving team takes a time-out (which it usually is) write Tx (x means the other team). Then, at the middle and bottom of the scoresheet, on the side of the team that took the timeout, write their score first-other team’s score second.</a:t>
            </a:r>
          </a:p>
          <a:p>
            <a:r>
              <a:rPr lang="en-US" dirty="0"/>
              <a:t>If a team subs, write S (or </a:t>
            </a:r>
            <a:r>
              <a:rPr lang="en-US" dirty="0" err="1"/>
              <a:t>Sx</a:t>
            </a:r>
            <a:r>
              <a:rPr lang="en-US" dirty="0"/>
              <a:t>) followed by a fraction of                             then cross out the player and write the new player in the service order and mark off a sub for the appropriate team.</a:t>
            </a:r>
          </a:p>
          <a:p>
            <a:r>
              <a:rPr lang="en-US" dirty="0"/>
              <a:t>Switch colors after going through all 6 service orders for each team.</a:t>
            </a:r>
          </a:p>
        </p:txBody>
      </p:sp>
      <p:sp>
        <p:nvSpPr>
          <p:cNvPr id="4" name="Oval 3">
            <a:extLst>
              <a:ext uri="{FF2B5EF4-FFF2-40B4-BE49-F238E27FC236}">
                <a16:creationId xmlns:a16="http://schemas.microsoft.com/office/drawing/2014/main" id="{CA462980-EFAE-C278-8051-81EFC2A7E0E2}"/>
              </a:ext>
            </a:extLst>
          </p:cNvPr>
          <p:cNvSpPr/>
          <p:nvPr/>
        </p:nvSpPr>
        <p:spPr>
          <a:xfrm>
            <a:off x="695821" y="1716321"/>
            <a:ext cx="278123" cy="278123"/>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5" name="Isosceles Triangle 4">
            <a:extLst>
              <a:ext uri="{FF2B5EF4-FFF2-40B4-BE49-F238E27FC236}">
                <a16:creationId xmlns:a16="http://schemas.microsoft.com/office/drawing/2014/main" id="{579D77D2-6A52-1357-A1E5-6515EDBFE059}"/>
              </a:ext>
            </a:extLst>
          </p:cNvPr>
          <p:cNvSpPr/>
          <p:nvPr/>
        </p:nvSpPr>
        <p:spPr>
          <a:xfrm>
            <a:off x="3384939" y="1716322"/>
            <a:ext cx="278123" cy="278123"/>
          </a:xfrm>
          <a:prstGeom prst="triangle">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6" name="Rectangle 5">
            <a:extLst>
              <a:ext uri="{FF2B5EF4-FFF2-40B4-BE49-F238E27FC236}">
                <a16:creationId xmlns:a16="http://schemas.microsoft.com/office/drawing/2014/main" id="{1F2D59DE-208E-1E52-C0C4-02735838C605}"/>
              </a:ext>
            </a:extLst>
          </p:cNvPr>
          <p:cNvSpPr/>
          <p:nvPr/>
        </p:nvSpPr>
        <p:spPr>
          <a:xfrm>
            <a:off x="10873314" y="3579554"/>
            <a:ext cx="278123" cy="2781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7" name="Rectangle 6">
            <a:extLst>
              <a:ext uri="{FF2B5EF4-FFF2-40B4-BE49-F238E27FC236}">
                <a16:creationId xmlns:a16="http://schemas.microsoft.com/office/drawing/2014/main" id="{E8A093BB-A5DD-2808-B428-B1B5EA9D69CE}"/>
              </a:ext>
            </a:extLst>
          </p:cNvPr>
          <p:cNvSpPr/>
          <p:nvPr/>
        </p:nvSpPr>
        <p:spPr>
          <a:xfrm>
            <a:off x="1501693" y="3289938"/>
            <a:ext cx="278123" cy="2781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D4734E9B-228A-FC6C-0DB7-8DB7557661C1}"/>
                  </a:ext>
                </a:extLst>
              </p:cNvPr>
              <p:cNvSpPr txBox="1"/>
              <p:nvPr/>
            </p:nvSpPr>
            <p:spPr>
              <a:xfrm>
                <a:off x="4609245" y="5334907"/>
                <a:ext cx="6096000" cy="405367"/>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f>
                        <m:fPr>
                          <m:type m:val="skw"/>
                          <m:ctrlPr>
                            <a:rPr lang="en-US" sz="1200" i="1" smtClean="0">
                              <a:latin typeface="Cambria Math" panose="02040503050406030204" pitchFamily="18" charset="0"/>
                            </a:rPr>
                          </m:ctrlPr>
                        </m:fPr>
                        <m:num>
                          <m:r>
                            <a:rPr lang="en-US" sz="1200" b="0" i="1" smtClean="0">
                              <a:latin typeface="Cambria Math" panose="02040503050406030204" pitchFamily="18" charset="0"/>
                            </a:rPr>
                            <m:t>𝑝𝑙𝑎𝑦𝑒𝑟</m:t>
                          </m:r>
                          <m:r>
                            <a:rPr lang="en-US" sz="1200" b="0" i="1" smtClean="0">
                              <a:latin typeface="Cambria Math" panose="02040503050406030204" pitchFamily="18" charset="0"/>
                            </a:rPr>
                            <m:t> # </m:t>
                          </m:r>
                          <m:r>
                            <a:rPr lang="en-US" sz="1200" b="0" i="1" smtClean="0">
                              <a:latin typeface="Cambria Math" panose="02040503050406030204" pitchFamily="18" charset="0"/>
                            </a:rPr>
                            <m:t>𝑖𝑛</m:t>
                          </m:r>
                        </m:num>
                        <m:den>
                          <m:r>
                            <a:rPr lang="en-US" sz="1200" b="0" i="1" smtClean="0">
                              <a:latin typeface="Cambria Math" panose="02040503050406030204" pitchFamily="18" charset="0"/>
                            </a:rPr>
                            <m:t>𝑝𝑙𝑎𝑦𝑒𝑟</m:t>
                          </m:r>
                          <m:r>
                            <a:rPr lang="en-US" sz="1200" b="0" i="1" smtClean="0">
                              <a:latin typeface="Cambria Math" panose="02040503050406030204" pitchFamily="18" charset="0"/>
                            </a:rPr>
                            <m:t> # </m:t>
                          </m:r>
                          <m:r>
                            <a:rPr lang="en-US" sz="1200" b="0" i="1" smtClean="0">
                              <a:latin typeface="Cambria Math" panose="02040503050406030204" pitchFamily="18" charset="0"/>
                            </a:rPr>
                            <m:t>𝑜𝑢𝑡</m:t>
                          </m:r>
                        </m:den>
                      </m:f>
                    </m:oMath>
                  </m:oMathPara>
                </a14:m>
                <a:endParaRPr lang="en-US" dirty="0"/>
              </a:p>
            </p:txBody>
          </p:sp>
        </mc:Choice>
        <mc:Fallback xmlns="">
          <p:sp>
            <p:nvSpPr>
              <p:cNvPr id="9" name="TextBox 8">
                <a:extLst>
                  <a:ext uri="{FF2B5EF4-FFF2-40B4-BE49-F238E27FC236}">
                    <a16:creationId xmlns:a16="http://schemas.microsoft.com/office/drawing/2014/main" id="{D4734E9B-228A-FC6C-0DB7-8DB7557661C1}"/>
                  </a:ext>
                </a:extLst>
              </p:cNvPr>
              <p:cNvSpPr txBox="1">
                <a:spLocks noRot="1" noChangeAspect="1" noMove="1" noResize="1" noEditPoints="1" noAdjustHandles="1" noChangeArrowheads="1" noChangeShapeType="1" noTextEdit="1"/>
              </p:cNvSpPr>
              <p:nvPr/>
            </p:nvSpPr>
            <p:spPr>
              <a:xfrm>
                <a:off x="4609245" y="5334907"/>
                <a:ext cx="6096000" cy="405367"/>
              </a:xfrm>
              <a:prstGeom prst="rect">
                <a:avLst/>
              </a:prstGeom>
              <a:blipFill>
                <a:blip r:embed="rId2"/>
                <a:stretch>
                  <a:fillRect t="-74627" b="-119403"/>
                </a:stretch>
              </a:blipFill>
            </p:spPr>
            <p:txBody>
              <a:bodyPr/>
              <a:lstStyle/>
              <a:p>
                <a:r>
                  <a:rPr lang="en-US">
                    <a:noFill/>
                  </a:rPr>
                  <a:t> </a:t>
                </a:r>
              </a:p>
            </p:txBody>
          </p:sp>
        </mc:Fallback>
      </mc:AlternateContent>
    </p:spTree>
    <p:extLst>
      <p:ext uri="{BB962C8B-B14F-4D97-AF65-F5344CB8AC3E}">
        <p14:creationId xmlns:p14="http://schemas.microsoft.com/office/powerpoint/2010/main" val="3858056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2D59272-99B5-B73E-5387-A5E203E27898}"/>
              </a:ext>
            </a:extLst>
          </p:cNvPr>
          <p:cNvPicPr>
            <a:picLocks noChangeAspect="1"/>
          </p:cNvPicPr>
          <p:nvPr/>
        </p:nvPicPr>
        <p:blipFill>
          <a:blip r:embed="rId3"/>
          <a:stretch>
            <a:fillRect/>
          </a:stretch>
        </p:blipFill>
        <p:spPr>
          <a:xfrm>
            <a:off x="1676410" y="231060"/>
            <a:ext cx="7716165" cy="5651275"/>
          </a:xfrm>
          <a:prstGeom prst="rect">
            <a:avLst/>
          </a:prstGeom>
        </p:spPr>
      </p:pic>
      <p:sp>
        <p:nvSpPr>
          <p:cNvPr id="43011" name="TextBox 5">
            <a:extLst>
              <a:ext uri="{FF2B5EF4-FFF2-40B4-BE49-F238E27FC236}">
                <a16:creationId xmlns:a16="http://schemas.microsoft.com/office/drawing/2014/main" id="{05118B48-57A6-4FEE-A4CC-6E99E230AE54}"/>
              </a:ext>
            </a:extLst>
          </p:cNvPr>
          <p:cNvSpPr txBox="1">
            <a:spLocks noChangeArrowheads="1"/>
          </p:cNvSpPr>
          <p:nvPr/>
        </p:nvSpPr>
        <p:spPr bwMode="auto">
          <a:xfrm>
            <a:off x="2899374" y="722301"/>
            <a:ext cx="15183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Bright Future</a:t>
            </a:r>
          </a:p>
        </p:txBody>
      </p:sp>
      <p:sp>
        <p:nvSpPr>
          <p:cNvPr id="43012" name="TextBox 6">
            <a:extLst>
              <a:ext uri="{FF2B5EF4-FFF2-40B4-BE49-F238E27FC236}">
                <a16:creationId xmlns:a16="http://schemas.microsoft.com/office/drawing/2014/main" id="{AD15E4D0-459D-4D2F-91A3-C3FC2E3273B2}"/>
              </a:ext>
            </a:extLst>
          </p:cNvPr>
          <p:cNvSpPr txBox="1">
            <a:spLocks noChangeArrowheads="1"/>
          </p:cNvSpPr>
          <p:nvPr/>
        </p:nvSpPr>
        <p:spPr bwMode="auto">
          <a:xfrm>
            <a:off x="5231109" y="706189"/>
            <a:ext cx="6848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Main</a:t>
            </a:r>
          </a:p>
        </p:txBody>
      </p:sp>
      <p:sp>
        <p:nvSpPr>
          <p:cNvPr id="43013" name="TextBox 7">
            <a:extLst>
              <a:ext uri="{FF2B5EF4-FFF2-40B4-BE49-F238E27FC236}">
                <a16:creationId xmlns:a16="http://schemas.microsoft.com/office/drawing/2014/main" id="{5145FC96-1AEA-4C44-81FD-54985783FCB4}"/>
              </a:ext>
            </a:extLst>
          </p:cNvPr>
          <p:cNvSpPr txBox="1">
            <a:spLocks noChangeArrowheads="1"/>
          </p:cNvSpPr>
          <p:nvPr/>
        </p:nvSpPr>
        <p:spPr bwMode="auto">
          <a:xfrm>
            <a:off x="6755868" y="713423"/>
            <a:ext cx="45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JV</a:t>
            </a:r>
          </a:p>
        </p:txBody>
      </p:sp>
      <p:sp>
        <p:nvSpPr>
          <p:cNvPr id="43014" name="TextBox 8">
            <a:extLst>
              <a:ext uri="{FF2B5EF4-FFF2-40B4-BE49-F238E27FC236}">
                <a16:creationId xmlns:a16="http://schemas.microsoft.com/office/drawing/2014/main" id="{1B241B88-2FA7-4C6E-8EB2-5EFF1F694731}"/>
              </a:ext>
            </a:extLst>
          </p:cNvPr>
          <p:cNvSpPr txBox="1">
            <a:spLocks noChangeArrowheads="1"/>
          </p:cNvSpPr>
          <p:nvPr/>
        </p:nvSpPr>
        <p:spPr bwMode="auto">
          <a:xfrm>
            <a:off x="7693869" y="761020"/>
            <a:ext cx="12394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rPr>
              <a:t>Sep 17, 202x</a:t>
            </a:r>
          </a:p>
        </p:txBody>
      </p:sp>
      <p:sp>
        <p:nvSpPr>
          <p:cNvPr id="43015" name="TextBox 11">
            <a:extLst>
              <a:ext uri="{FF2B5EF4-FFF2-40B4-BE49-F238E27FC236}">
                <a16:creationId xmlns:a16="http://schemas.microsoft.com/office/drawing/2014/main" id="{55BD4805-5298-4E8B-854C-A0E4CF1CF5E8}"/>
              </a:ext>
            </a:extLst>
          </p:cNvPr>
          <p:cNvSpPr txBox="1">
            <a:spLocks noChangeArrowheads="1"/>
          </p:cNvSpPr>
          <p:nvPr/>
        </p:nvSpPr>
        <p:spPr bwMode="auto">
          <a:xfrm>
            <a:off x="3017332" y="1244236"/>
            <a:ext cx="15569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Twilight Stars</a:t>
            </a:r>
          </a:p>
        </p:txBody>
      </p:sp>
      <p:sp>
        <p:nvSpPr>
          <p:cNvPr id="43016" name="TextBox 12">
            <a:extLst>
              <a:ext uri="{FF2B5EF4-FFF2-40B4-BE49-F238E27FC236}">
                <a16:creationId xmlns:a16="http://schemas.microsoft.com/office/drawing/2014/main" id="{2EFBD145-0EED-4240-A18B-B096D5926DFA}"/>
              </a:ext>
            </a:extLst>
          </p:cNvPr>
          <p:cNvSpPr txBox="1">
            <a:spLocks noChangeArrowheads="1"/>
          </p:cNvSpPr>
          <p:nvPr/>
        </p:nvSpPr>
        <p:spPr bwMode="auto">
          <a:xfrm>
            <a:off x="7111516" y="1214673"/>
            <a:ext cx="15183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Bright Future</a:t>
            </a:r>
          </a:p>
        </p:txBody>
      </p:sp>
      <p:sp>
        <p:nvSpPr>
          <p:cNvPr id="43017" name="TextBox 16">
            <a:extLst>
              <a:ext uri="{FF2B5EF4-FFF2-40B4-BE49-F238E27FC236}">
                <a16:creationId xmlns:a16="http://schemas.microsoft.com/office/drawing/2014/main" id="{98597CD6-E56F-437D-969B-5DEA87DCDEC1}"/>
              </a:ext>
            </a:extLst>
          </p:cNvPr>
          <p:cNvSpPr txBox="1">
            <a:spLocks noChangeArrowheads="1"/>
          </p:cNvSpPr>
          <p:nvPr/>
        </p:nvSpPr>
        <p:spPr bwMode="auto">
          <a:xfrm>
            <a:off x="5592250" y="1276400"/>
            <a:ext cx="30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rPr>
              <a:t>X</a:t>
            </a:r>
          </a:p>
        </p:txBody>
      </p:sp>
      <p:sp>
        <p:nvSpPr>
          <p:cNvPr id="43018" name="TextBox 17">
            <a:extLst>
              <a:ext uri="{FF2B5EF4-FFF2-40B4-BE49-F238E27FC236}">
                <a16:creationId xmlns:a16="http://schemas.microsoft.com/office/drawing/2014/main" id="{36014EB9-9AE0-4DBE-B094-9EB00AA69C60}"/>
              </a:ext>
            </a:extLst>
          </p:cNvPr>
          <p:cNvSpPr txBox="1">
            <a:spLocks noChangeArrowheads="1"/>
          </p:cNvSpPr>
          <p:nvPr/>
        </p:nvSpPr>
        <p:spPr bwMode="auto">
          <a:xfrm>
            <a:off x="6312744" y="1561503"/>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a:t>
            </a:r>
          </a:p>
        </p:txBody>
      </p:sp>
      <p:sp>
        <p:nvSpPr>
          <p:cNvPr id="43019" name="TextBox 18">
            <a:extLst>
              <a:ext uri="{FF2B5EF4-FFF2-40B4-BE49-F238E27FC236}">
                <a16:creationId xmlns:a16="http://schemas.microsoft.com/office/drawing/2014/main" id="{188AFC14-9DFB-41D3-8263-AE35EE2BA3F1}"/>
              </a:ext>
            </a:extLst>
          </p:cNvPr>
          <p:cNvSpPr txBox="1">
            <a:spLocks noChangeArrowheads="1"/>
          </p:cNvSpPr>
          <p:nvPr/>
        </p:nvSpPr>
        <p:spPr bwMode="auto">
          <a:xfrm>
            <a:off x="6357134" y="2003767"/>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3</a:t>
            </a:r>
          </a:p>
        </p:txBody>
      </p:sp>
      <p:sp>
        <p:nvSpPr>
          <p:cNvPr id="43020" name="TextBox 19">
            <a:extLst>
              <a:ext uri="{FF2B5EF4-FFF2-40B4-BE49-F238E27FC236}">
                <a16:creationId xmlns:a16="http://schemas.microsoft.com/office/drawing/2014/main" id="{4DBAC9C7-0322-4BF8-BBCE-BFC5E10C7D0A}"/>
              </a:ext>
            </a:extLst>
          </p:cNvPr>
          <p:cNvSpPr txBox="1">
            <a:spLocks noChangeArrowheads="1"/>
          </p:cNvSpPr>
          <p:nvPr/>
        </p:nvSpPr>
        <p:spPr bwMode="auto">
          <a:xfrm>
            <a:off x="6312745" y="2444445"/>
            <a:ext cx="34131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5c</a:t>
            </a:r>
          </a:p>
        </p:txBody>
      </p:sp>
      <p:sp>
        <p:nvSpPr>
          <p:cNvPr id="43021" name="TextBox 20">
            <a:extLst>
              <a:ext uri="{FF2B5EF4-FFF2-40B4-BE49-F238E27FC236}">
                <a16:creationId xmlns:a16="http://schemas.microsoft.com/office/drawing/2014/main" id="{0372346C-0DF9-434B-966C-334690EE0BE1}"/>
              </a:ext>
            </a:extLst>
          </p:cNvPr>
          <p:cNvSpPr txBox="1">
            <a:spLocks noChangeArrowheads="1"/>
          </p:cNvSpPr>
          <p:nvPr/>
        </p:nvSpPr>
        <p:spPr bwMode="auto">
          <a:xfrm>
            <a:off x="6366011" y="2903821"/>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7</a:t>
            </a:r>
          </a:p>
        </p:txBody>
      </p:sp>
      <p:sp>
        <p:nvSpPr>
          <p:cNvPr id="43022" name="TextBox 21">
            <a:extLst>
              <a:ext uri="{FF2B5EF4-FFF2-40B4-BE49-F238E27FC236}">
                <a16:creationId xmlns:a16="http://schemas.microsoft.com/office/drawing/2014/main" id="{2554EC31-D908-4C1B-8E6E-C25DBDC63BD5}"/>
              </a:ext>
            </a:extLst>
          </p:cNvPr>
          <p:cNvSpPr txBox="1">
            <a:spLocks noChangeArrowheads="1"/>
          </p:cNvSpPr>
          <p:nvPr/>
        </p:nvSpPr>
        <p:spPr bwMode="auto">
          <a:xfrm>
            <a:off x="6312745" y="3332446"/>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9</a:t>
            </a:r>
          </a:p>
        </p:txBody>
      </p:sp>
      <p:sp>
        <p:nvSpPr>
          <p:cNvPr id="43023" name="TextBox 22">
            <a:extLst>
              <a:ext uri="{FF2B5EF4-FFF2-40B4-BE49-F238E27FC236}">
                <a16:creationId xmlns:a16="http://schemas.microsoft.com/office/drawing/2014/main" id="{B0F6E402-0B26-40A6-A893-1FCCB866072F}"/>
              </a:ext>
            </a:extLst>
          </p:cNvPr>
          <p:cNvSpPr txBox="1">
            <a:spLocks noChangeArrowheads="1"/>
          </p:cNvSpPr>
          <p:nvPr/>
        </p:nvSpPr>
        <p:spPr bwMode="auto">
          <a:xfrm>
            <a:off x="6302214" y="3769007"/>
            <a:ext cx="341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11</a:t>
            </a:r>
          </a:p>
        </p:txBody>
      </p:sp>
      <p:sp>
        <p:nvSpPr>
          <p:cNvPr id="43024" name="TextBox 23">
            <a:extLst>
              <a:ext uri="{FF2B5EF4-FFF2-40B4-BE49-F238E27FC236}">
                <a16:creationId xmlns:a16="http://schemas.microsoft.com/office/drawing/2014/main" id="{E8231225-2E29-43C8-83CF-9BF40518CCCA}"/>
              </a:ext>
            </a:extLst>
          </p:cNvPr>
          <p:cNvSpPr txBox="1">
            <a:spLocks noChangeArrowheads="1"/>
          </p:cNvSpPr>
          <p:nvPr/>
        </p:nvSpPr>
        <p:spPr bwMode="auto">
          <a:xfrm>
            <a:off x="2277183" y="1552625"/>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2</a:t>
            </a:r>
          </a:p>
        </p:txBody>
      </p:sp>
      <p:sp>
        <p:nvSpPr>
          <p:cNvPr id="43025" name="TextBox 24">
            <a:extLst>
              <a:ext uri="{FF2B5EF4-FFF2-40B4-BE49-F238E27FC236}">
                <a16:creationId xmlns:a16="http://schemas.microsoft.com/office/drawing/2014/main" id="{B5B5B6D2-6A0A-46EB-BB02-1DF8CA0994E8}"/>
              </a:ext>
            </a:extLst>
          </p:cNvPr>
          <p:cNvSpPr txBox="1">
            <a:spLocks noChangeArrowheads="1"/>
          </p:cNvSpPr>
          <p:nvPr/>
        </p:nvSpPr>
        <p:spPr bwMode="auto">
          <a:xfrm>
            <a:off x="2277183" y="2003767"/>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dirty="0">
                <a:solidFill>
                  <a:srgbClr val="0070C0"/>
                </a:solidFill>
              </a:rPr>
              <a:t>4</a:t>
            </a:r>
          </a:p>
        </p:txBody>
      </p:sp>
      <p:sp>
        <p:nvSpPr>
          <p:cNvPr id="43026" name="TextBox 25">
            <a:extLst>
              <a:ext uri="{FF2B5EF4-FFF2-40B4-BE49-F238E27FC236}">
                <a16:creationId xmlns:a16="http://schemas.microsoft.com/office/drawing/2014/main" id="{5F3B7FBB-9451-4C86-82A3-FDD60B9F3C26}"/>
              </a:ext>
            </a:extLst>
          </p:cNvPr>
          <p:cNvSpPr txBox="1">
            <a:spLocks noChangeArrowheads="1"/>
          </p:cNvSpPr>
          <p:nvPr/>
        </p:nvSpPr>
        <p:spPr bwMode="auto">
          <a:xfrm>
            <a:off x="2277183" y="2453323"/>
            <a:ext cx="341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dirty="0">
                <a:solidFill>
                  <a:srgbClr val="0070C0"/>
                </a:solidFill>
              </a:rPr>
              <a:t>6c</a:t>
            </a:r>
          </a:p>
        </p:txBody>
      </p:sp>
      <p:sp>
        <p:nvSpPr>
          <p:cNvPr id="43027" name="TextBox 26">
            <a:extLst>
              <a:ext uri="{FF2B5EF4-FFF2-40B4-BE49-F238E27FC236}">
                <a16:creationId xmlns:a16="http://schemas.microsoft.com/office/drawing/2014/main" id="{590C03E4-FD81-4ECC-9CE2-AAC25105C076}"/>
              </a:ext>
            </a:extLst>
          </p:cNvPr>
          <p:cNvSpPr txBox="1">
            <a:spLocks noChangeArrowheads="1"/>
          </p:cNvSpPr>
          <p:nvPr/>
        </p:nvSpPr>
        <p:spPr bwMode="auto">
          <a:xfrm>
            <a:off x="2259427" y="2903821"/>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8</a:t>
            </a:r>
          </a:p>
        </p:txBody>
      </p:sp>
      <p:sp>
        <p:nvSpPr>
          <p:cNvPr id="43028" name="TextBox 27">
            <a:extLst>
              <a:ext uri="{FF2B5EF4-FFF2-40B4-BE49-F238E27FC236}">
                <a16:creationId xmlns:a16="http://schemas.microsoft.com/office/drawing/2014/main" id="{DE14A458-D4EA-4C4F-9789-0DCE58309FB4}"/>
              </a:ext>
            </a:extLst>
          </p:cNvPr>
          <p:cNvSpPr txBox="1">
            <a:spLocks noChangeArrowheads="1"/>
          </p:cNvSpPr>
          <p:nvPr/>
        </p:nvSpPr>
        <p:spPr bwMode="auto">
          <a:xfrm>
            <a:off x="2223268" y="3332446"/>
            <a:ext cx="3413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10</a:t>
            </a:r>
          </a:p>
        </p:txBody>
      </p:sp>
      <p:sp>
        <p:nvSpPr>
          <p:cNvPr id="43029" name="TextBox 28">
            <a:extLst>
              <a:ext uri="{FF2B5EF4-FFF2-40B4-BE49-F238E27FC236}">
                <a16:creationId xmlns:a16="http://schemas.microsoft.com/office/drawing/2014/main" id="{B43DC41A-D21F-4BC7-A859-45B884C782FD}"/>
              </a:ext>
            </a:extLst>
          </p:cNvPr>
          <p:cNvSpPr txBox="1">
            <a:spLocks noChangeArrowheads="1"/>
          </p:cNvSpPr>
          <p:nvPr/>
        </p:nvSpPr>
        <p:spPr bwMode="auto">
          <a:xfrm>
            <a:off x="2223268" y="3769007"/>
            <a:ext cx="341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12</a:t>
            </a:r>
          </a:p>
        </p:txBody>
      </p:sp>
      <p:sp>
        <p:nvSpPr>
          <p:cNvPr id="43030" name="Oval 29">
            <a:extLst>
              <a:ext uri="{FF2B5EF4-FFF2-40B4-BE49-F238E27FC236}">
                <a16:creationId xmlns:a16="http://schemas.microsoft.com/office/drawing/2014/main" id="{43A0EAAB-625B-4AE4-BE7E-AC8C5EA99207}"/>
              </a:ext>
            </a:extLst>
          </p:cNvPr>
          <p:cNvSpPr>
            <a:spLocks noChangeArrowheads="1"/>
          </p:cNvSpPr>
          <p:nvPr/>
        </p:nvSpPr>
        <p:spPr bwMode="auto">
          <a:xfrm>
            <a:off x="7049343" y="1607540"/>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43031" name="TextBox 31">
            <a:extLst>
              <a:ext uri="{FF2B5EF4-FFF2-40B4-BE49-F238E27FC236}">
                <a16:creationId xmlns:a16="http://schemas.microsoft.com/office/drawing/2014/main" id="{0743EAF5-545C-4DD0-B734-D542800B4B65}"/>
              </a:ext>
            </a:extLst>
          </p:cNvPr>
          <p:cNvSpPr txBox="1">
            <a:spLocks noChangeArrowheads="1"/>
          </p:cNvSpPr>
          <p:nvPr/>
        </p:nvSpPr>
        <p:spPr bwMode="auto">
          <a:xfrm>
            <a:off x="7003305" y="1561502"/>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a:t>
            </a:r>
          </a:p>
        </p:txBody>
      </p:sp>
      <p:sp>
        <p:nvSpPr>
          <p:cNvPr id="43032" name="Oval 33">
            <a:extLst>
              <a:ext uri="{FF2B5EF4-FFF2-40B4-BE49-F238E27FC236}">
                <a16:creationId xmlns:a16="http://schemas.microsoft.com/office/drawing/2014/main" id="{8A152E5D-872F-4F23-AEE5-DEE5E605C642}"/>
              </a:ext>
            </a:extLst>
          </p:cNvPr>
          <p:cNvSpPr>
            <a:spLocks noChangeArrowheads="1"/>
          </p:cNvSpPr>
          <p:nvPr/>
        </p:nvSpPr>
        <p:spPr bwMode="auto">
          <a:xfrm>
            <a:off x="7196981" y="160754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3" name="Oval 35">
            <a:extLst>
              <a:ext uri="{FF2B5EF4-FFF2-40B4-BE49-F238E27FC236}">
                <a16:creationId xmlns:a16="http://schemas.microsoft.com/office/drawing/2014/main" id="{5A373E46-4046-44BE-9269-8DEFC3450DBE}"/>
              </a:ext>
            </a:extLst>
          </p:cNvPr>
          <p:cNvSpPr>
            <a:spLocks noChangeArrowheads="1"/>
          </p:cNvSpPr>
          <p:nvPr/>
        </p:nvSpPr>
        <p:spPr bwMode="auto">
          <a:xfrm>
            <a:off x="5614193" y="1499559"/>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4" name="TextBox 36">
            <a:extLst>
              <a:ext uri="{FF2B5EF4-FFF2-40B4-BE49-F238E27FC236}">
                <a16:creationId xmlns:a16="http://schemas.microsoft.com/office/drawing/2014/main" id="{930D7F42-971B-48C4-B6D4-C99E131CDC24}"/>
              </a:ext>
            </a:extLst>
          </p:cNvPr>
          <p:cNvSpPr txBox="1">
            <a:spLocks noChangeArrowheads="1"/>
          </p:cNvSpPr>
          <p:nvPr/>
        </p:nvSpPr>
        <p:spPr bwMode="auto">
          <a:xfrm>
            <a:off x="7136655" y="1556740"/>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2</a:t>
            </a:r>
          </a:p>
        </p:txBody>
      </p:sp>
      <p:sp>
        <p:nvSpPr>
          <p:cNvPr id="43035" name="Oval 37">
            <a:extLst>
              <a:ext uri="{FF2B5EF4-FFF2-40B4-BE49-F238E27FC236}">
                <a16:creationId xmlns:a16="http://schemas.microsoft.com/office/drawing/2014/main" id="{925DA161-37AF-422D-B198-8A868BBD4432}"/>
              </a:ext>
            </a:extLst>
          </p:cNvPr>
          <p:cNvSpPr>
            <a:spLocks noChangeArrowheads="1"/>
          </p:cNvSpPr>
          <p:nvPr/>
        </p:nvSpPr>
        <p:spPr bwMode="auto">
          <a:xfrm>
            <a:off x="5608276" y="1619834"/>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6" name="TextBox 40">
            <a:extLst>
              <a:ext uri="{FF2B5EF4-FFF2-40B4-BE49-F238E27FC236}">
                <a16:creationId xmlns:a16="http://schemas.microsoft.com/office/drawing/2014/main" id="{8D19C771-750B-442D-A93F-084EEDF4E90D}"/>
              </a:ext>
            </a:extLst>
          </p:cNvPr>
          <p:cNvSpPr txBox="1">
            <a:spLocks noChangeArrowheads="1"/>
          </p:cNvSpPr>
          <p:nvPr/>
        </p:nvSpPr>
        <p:spPr bwMode="auto">
          <a:xfrm>
            <a:off x="7279531" y="1551977"/>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37" name="Oval 42">
            <a:extLst>
              <a:ext uri="{FF2B5EF4-FFF2-40B4-BE49-F238E27FC236}">
                <a16:creationId xmlns:a16="http://schemas.microsoft.com/office/drawing/2014/main" id="{45E28F39-1F3E-4F9B-81F0-A1955C4A569C}"/>
              </a:ext>
            </a:extLst>
          </p:cNvPr>
          <p:cNvSpPr>
            <a:spLocks noChangeArrowheads="1"/>
          </p:cNvSpPr>
          <p:nvPr/>
        </p:nvSpPr>
        <p:spPr bwMode="auto">
          <a:xfrm>
            <a:off x="7349381" y="1602777"/>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8" name="Rectangle 43">
            <a:extLst>
              <a:ext uri="{FF2B5EF4-FFF2-40B4-BE49-F238E27FC236}">
                <a16:creationId xmlns:a16="http://schemas.microsoft.com/office/drawing/2014/main" id="{AC92347C-C05A-46EB-B08A-15F9C6C7F503}"/>
              </a:ext>
            </a:extLst>
          </p:cNvPr>
          <p:cNvSpPr>
            <a:spLocks noChangeArrowheads="1"/>
          </p:cNvSpPr>
          <p:nvPr/>
        </p:nvSpPr>
        <p:spPr bwMode="auto">
          <a:xfrm>
            <a:off x="5259455" y="1505292"/>
            <a:ext cx="138113" cy="101600"/>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5" name="Oval 44">
            <a:extLst>
              <a:ext uri="{FF2B5EF4-FFF2-40B4-BE49-F238E27FC236}">
                <a16:creationId xmlns:a16="http://schemas.microsoft.com/office/drawing/2014/main" id="{9CE223B3-39F0-49E2-BF80-02F5D6B52F04}"/>
              </a:ext>
            </a:extLst>
          </p:cNvPr>
          <p:cNvSpPr>
            <a:spLocks noChangeArrowheads="1"/>
          </p:cNvSpPr>
          <p:nvPr/>
        </p:nvSpPr>
        <p:spPr bwMode="auto">
          <a:xfrm>
            <a:off x="5619079" y="4093384"/>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9" name="Rectangle 48">
            <a:extLst>
              <a:ext uri="{FF2B5EF4-FFF2-40B4-BE49-F238E27FC236}">
                <a16:creationId xmlns:a16="http://schemas.microsoft.com/office/drawing/2014/main" id="{8CBEABAB-2F1B-4B8F-BBCE-B5828A504A00}"/>
              </a:ext>
            </a:extLst>
          </p:cNvPr>
          <p:cNvSpPr>
            <a:spLocks noChangeArrowheads="1"/>
          </p:cNvSpPr>
          <p:nvPr/>
        </p:nvSpPr>
        <p:spPr bwMode="auto">
          <a:xfrm>
            <a:off x="3363680" y="1621827"/>
            <a:ext cx="138113" cy="125412"/>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1" name="Rectangle 49">
            <a:extLst>
              <a:ext uri="{FF2B5EF4-FFF2-40B4-BE49-F238E27FC236}">
                <a16:creationId xmlns:a16="http://schemas.microsoft.com/office/drawing/2014/main" id="{23DE233A-D6C0-4A7A-82B1-0680663D8EA0}"/>
              </a:ext>
            </a:extLst>
          </p:cNvPr>
          <p:cNvSpPr>
            <a:spLocks noChangeArrowheads="1"/>
          </p:cNvSpPr>
          <p:nvPr/>
        </p:nvSpPr>
        <p:spPr bwMode="auto">
          <a:xfrm>
            <a:off x="2995380" y="1625296"/>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2" name="TextBox 51">
            <a:extLst>
              <a:ext uri="{FF2B5EF4-FFF2-40B4-BE49-F238E27FC236}">
                <a16:creationId xmlns:a16="http://schemas.microsoft.com/office/drawing/2014/main" id="{C2CB5DF8-F27F-4302-A066-4355A23285DC}"/>
              </a:ext>
            </a:extLst>
          </p:cNvPr>
          <p:cNvSpPr txBox="1">
            <a:spLocks noChangeArrowheads="1"/>
          </p:cNvSpPr>
          <p:nvPr/>
        </p:nvSpPr>
        <p:spPr bwMode="auto">
          <a:xfrm>
            <a:off x="2935054" y="1564971"/>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a:t>
            </a:r>
          </a:p>
        </p:txBody>
      </p:sp>
      <p:sp>
        <p:nvSpPr>
          <p:cNvPr id="43043" name="Oval 54">
            <a:extLst>
              <a:ext uri="{FF2B5EF4-FFF2-40B4-BE49-F238E27FC236}">
                <a16:creationId xmlns:a16="http://schemas.microsoft.com/office/drawing/2014/main" id="{45434C20-230F-47BC-9433-4C7ED9939CD9}"/>
              </a:ext>
            </a:extLst>
          </p:cNvPr>
          <p:cNvSpPr>
            <a:spLocks noChangeArrowheads="1"/>
          </p:cNvSpPr>
          <p:nvPr/>
        </p:nvSpPr>
        <p:spPr bwMode="auto">
          <a:xfrm>
            <a:off x="3174767" y="161641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4" name="TextBox 55">
            <a:extLst>
              <a:ext uri="{FF2B5EF4-FFF2-40B4-BE49-F238E27FC236}">
                <a16:creationId xmlns:a16="http://schemas.microsoft.com/office/drawing/2014/main" id="{2AE7931A-4F85-449D-A26D-CC06C3B2580C}"/>
              </a:ext>
            </a:extLst>
          </p:cNvPr>
          <p:cNvSpPr txBox="1">
            <a:spLocks noChangeArrowheads="1"/>
          </p:cNvSpPr>
          <p:nvPr/>
        </p:nvSpPr>
        <p:spPr bwMode="auto">
          <a:xfrm>
            <a:off x="3106505" y="1564030"/>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45" name="Rectangle 56">
            <a:extLst>
              <a:ext uri="{FF2B5EF4-FFF2-40B4-BE49-F238E27FC236}">
                <a16:creationId xmlns:a16="http://schemas.microsoft.com/office/drawing/2014/main" id="{0634015F-008B-423D-B95C-5CF7558E9F9D}"/>
              </a:ext>
            </a:extLst>
          </p:cNvPr>
          <p:cNvSpPr>
            <a:spLocks noChangeArrowheads="1"/>
          </p:cNvSpPr>
          <p:nvPr/>
        </p:nvSpPr>
        <p:spPr bwMode="auto">
          <a:xfrm>
            <a:off x="5603513" y="1768655"/>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6" name="Rectangle 57">
            <a:extLst>
              <a:ext uri="{FF2B5EF4-FFF2-40B4-BE49-F238E27FC236}">
                <a16:creationId xmlns:a16="http://schemas.microsoft.com/office/drawing/2014/main" id="{B7F46AEE-20B5-4D59-B979-D0B9384F8120}"/>
              </a:ext>
            </a:extLst>
          </p:cNvPr>
          <p:cNvSpPr>
            <a:spLocks noChangeArrowheads="1"/>
          </p:cNvSpPr>
          <p:nvPr/>
        </p:nvSpPr>
        <p:spPr bwMode="auto">
          <a:xfrm>
            <a:off x="7093733" y="2052980"/>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43047" name="TextBox 58">
            <a:extLst>
              <a:ext uri="{FF2B5EF4-FFF2-40B4-BE49-F238E27FC236}">
                <a16:creationId xmlns:a16="http://schemas.microsoft.com/office/drawing/2014/main" id="{11FA7328-33BF-4EA6-AF1A-AA3B256D8032}"/>
              </a:ext>
            </a:extLst>
          </p:cNvPr>
          <p:cNvSpPr txBox="1">
            <a:spLocks noChangeArrowheads="1"/>
          </p:cNvSpPr>
          <p:nvPr/>
        </p:nvSpPr>
        <p:spPr bwMode="auto">
          <a:xfrm>
            <a:off x="7038170" y="1994243"/>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3</a:t>
            </a:r>
          </a:p>
        </p:txBody>
      </p:sp>
      <p:sp>
        <p:nvSpPr>
          <p:cNvPr id="43048" name="Oval 60">
            <a:extLst>
              <a:ext uri="{FF2B5EF4-FFF2-40B4-BE49-F238E27FC236}">
                <a16:creationId xmlns:a16="http://schemas.microsoft.com/office/drawing/2014/main" id="{09889512-1A4D-40F0-A803-097652A53DB4}"/>
              </a:ext>
            </a:extLst>
          </p:cNvPr>
          <p:cNvSpPr>
            <a:spLocks noChangeArrowheads="1"/>
          </p:cNvSpPr>
          <p:nvPr/>
        </p:nvSpPr>
        <p:spPr bwMode="auto">
          <a:xfrm>
            <a:off x="7277883" y="205298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9" name="Oval 61">
            <a:extLst>
              <a:ext uri="{FF2B5EF4-FFF2-40B4-BE49-F238E27FC236}">
                <a16:creationId xmlns:a16="http://schemas.microsoft.com/office/drawing/2014/main" id="{193B8BF6-7875-4026-B431-09314BA686DC}"/>
              </a:ext>
            </a:extLst>
          </p:cNvPr>
          <p:cNvSpPr>
            <a:spLocks noChangeArrowheads="1"/>
          </p:cNvSpPr>
          <p:nvPr/>
        </p:nvSpPr>
        <p:spPr bwMode="auto">
          <a:xfrm>
            <a:off x="7447746" y="205298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0" name="TextBox 62">
            <a:extLst>
              <a:ext uri="{FF2B5EF4-FFF2-40B4-BE49-F238E27FC236}">
                <a16:creationId xmlns:a16="http://schemas.microsoft.com/office/drawing/2014/main" id="{344240BD-1799-4CD5-9B90-B904804237F5}"/>
              </a:ext>
            </a:extLst>
          </p:cNvPr>
          <p:cNvSpPr txBox="1">
            <a:spLocks noChangeArrowheads="1"/>
          </p:cNvSpPr>
          <p:nvPr/>
        </p:nvSpPr>
        <p:spPr bwMode="auto">
          <a:xfrm>
            <a:off x="7217559" y="1999005"/>
            <a:ext cx="2555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4</a:t>
            </a:r>
          </a:p>
        </p:txBody>
      </p:sp>
      <p:sp>
        <p:nvSpPr>
          <p:cNvPr id="43051" name="Oval 64">
            <a:extLst>
              <a:ext uri="{FF2B5EF4-FFF2-40B4-BE49-F238E27FC236}">
                <a16:creationId xmlns:a16="http://schemas.microsoft.com/office/drawing/2014/main" id="{4A0AC99B-E2F2-40CA-BF2D-F3524677CDF4}"/>
              </a:ext>
            </a:extLst>
          </p:cNvPr>
          <p:cNvSpPr>
            <a:spLocks noChangeArrowheads="1"/>
          </p:cNvSpPr>
          <p:nvPr/>
        </p:nvSpPr>
        <p:spPr bwMode="auto">
          <a:xfrm>
            <a:off x="5608276" y="189883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2" name="Oval 65">
            <a:extLst>
              <a:ext uri="{FF2B5EF4-FFF2-40B4-BE49-F238E27FC236}">
                <a16:creationId xmlns:a16="http://schemas.microsoft.com/office/drawing/2014/main" id="{42504542-8E18-497C-BA6F-1A4C497443A0}"/>
              </a:ext>
            </a:extLst>
          </p:cNvPr>
          <p:cNvSpPr>
            <a:spLocks noChangeArrowheads="1"/>
          </p:cNvSpPr>
          <p:nvPr/>
        </p:nvSpPr>
        <p:spPr bwMode="auto">
          <a:xfrm>
            <a:off x="3188408" y="2508886"/>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3" name="TextBox 66">
            <a:extLst>
              <a:ext uri="{FF2B5EF4-FFF2-40B4-BE49-F238E27FC236}">
                <a16:creationId xmlns:a16="http://schemas.microsoft.com/office/drawing/2014/main" id="{3FF09F43-2F5B-4753-91F9-8A32B0DEAA38}"/>
              </a:ext>
            </a:extLst>
          </p:cNvPr>
          <p:cNvSpPr txBox="1">
            <a:spLocks noChangeArrowheads="1"/>
          </p:cNvSpPr>
          <p:nvPr/>
        </p:nvSpPr>
        <p:spPr bwMode="auto">
          <a:xfrm>
            <a:off x="7390595" y="1994243"/>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5</a:t>
            </a:r>
          </a:p>
        </p:txBody>
      </p:sp>
      <p:sp>
        <p:nvSpPr>
          <p:cNvPr id="43054" name="Oval 67">
            <a:extLst>
              <a:ext uri="{FF2B5EF4-FFF2-40B4-BE49-F238E27FC236}">
                <a16:creationId xmlns:a16="http://schemas.microsoft.com/office/drawing/2014/main" id="{040D1F35-FA70-4E0F-9553-DC2C9D351F0B}"/>
              </a:ext>
            </a:extLst>
          </p:cNvPr>
          <p:cNvSpPr>
            <a:spLocks noChangeArrowheads="1"/>
          </p:cNvSpPr>
          <p:nvPr/>
        </p:nvSpPr>
        <p:spPr bwMode="auto">
          <a:xfrm>
            <a:off x="5608276" y="2059167"/>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5" name="TextBox 69">
            <a:extLst>
              <a:ext uri="{FF2B5EF4-FFF2-40B4-BE49-F238E27FC236}">
                <a16:creationId xmlns:a16="http://schemas.microsoft.com/office/drawing/2014/main" id="{BD677C42-C397-4700-AAD2-52B56D5131CB}"/>
              </a:ext>
            </a:extLst>
          </p:cNvPr>
          <p:cNvSpPr txBox="1">
            <a:spLocks noChangeArrowheads="1"/>
          </p:cNvSpPr>
          <p:nvPr/>
        </p:nvSpPr>
        <p:spPr bwMode="auto">
          <a:xfrm>
            <a:off x="5223594" y="5348972"/>
            <a:ext cx="368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1-5</a:t>
            </a:r>
          </a:p>
        </p:txBody>
      </p:sp>
      <p:cxnSp>
        <p:nvCxnSpPr>
          <p:cNvPr id="43056" name="Straight Connector 72">
            <a:extLst>
              <a:ext uri="{FF2B5EF4-FFF2-40B4-BE49-F238E27FC236}">
                <a16:creationId xmlns:a16="http://schemas.microsoft.com/office/drawing/2014/main" id="{6A99A621-3942-4DEF-B9C5-9C4456524741}"/>
              </a:ext>
            </a:extLst>
          </p:cNvPr>
          <p:cNvCxnSpPr>
            <a:cxnSpLocks noChangeShapeType="1"/>
          </p:cNvCxnSpPr>
          <p:nvPr/>
        </p:nvCxnSpPr>
        <p:spPr bwMode="auto">
          <a:xfrm flipH="1">
            <a:off x="2318164" y="2968908"/>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43057" name="TextBox 73">
            <a:extLst>
              <a:ext uri="{FF2B5EF4-FFF2-40B4-BE49-F238E27FC236}">
                <a16:creationId xmlns:a16="http://schemas.microsoft.com/office/drawing/2014/main" id="{32BB9190-7DC5-44FB-A11A-814771C53AE6}"/>
              </a:ext>
            </a:extLst>
          </p:cNvPr>
          <p:cNvSpPr txBox="1">
            <a:spLocks noChangeArrowheads="1"/>
          </p:cNvSpPr>
          <p:nvPr/>
        </p:nvSpPr>
        <p:spPr bwMode="auto">
          <a:xfrm>
            <a:off x="2377367" y="2900951"/>
            <a:ext cx="33534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50" dirty="0">
                <a:solidFill>
                  <a:srgbClr val="0070C0"/>
                </a:solidFill>
              </a:rPr>
              <a:t>14</a:t>
            </a:r>
          </a:p>
        </p:txBody>
      </p:sp>
      <p:sp>
        <p:nvSpPr>
          <p:cNvPr id="43058" name="TextBox 74">
            <a:extLst>
              <a:ext uri="{FF2B5EF4-FFF2-40B4-BE49-F238E27FC236}">
                <a16:creationId xmlns:a16="http://schemas.microsoft.com/office/drawing/2014/main" id="{25141DD0-B11A-4D23-A640-D7CC6E78DFAF}"/>
              </a:ext>
            </a:extLst>
          </p:cNvPr>
          <p:cNvSpPr txBox="1">
            <a:spLocks noChangeArrowheads="1"/>
          </p:cNvSpPr>
          <p:nvPr/>
        </p:nvSpPr>
        <p:spPr bwMode="auto">
          <a:xfrm>
            <a:off x="7898595" y="2006943"/>
            <a:ext cx="6223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err="1">
                <a:solidFill>
                  <a:srgbClr val="0070C0"/>
                </a:solidFill>
              </a:rPr>
              <a:t>Sx</a:t>
            </a:r>
            <a:r>
              <a:rPr lang="en-US" altLang="en-US" sz="1000" dirty="0">
                <a:solidFill>
                  <a:srgbClr val="0070C0"/>
                </a:solidFill>
              </a:rPr>
              <a:t> 14/8</a:t>
            </a:r>
          </a:p>
        </p:txBody>
      </p:sp>
      <p:sp>
        <p:nvSpPr>
          <p:cNvPr id="43059" name="Oval 76">
            <a:extLst>
              <a:ext uri="{FF2B5EF4-FFF2-40B4-BE49-F238E27FC236}">
                <a16:creationId xmlns:a16="http://schemas.microsoft.com/office/drawing/2014/main" id="{6115B62C-BDBA-4EC3-995E-EC88DB456216}"/>
              </a:ext>
            </a:extLst>
          </p:cNvPr>
          <p:cNvSpPr>
            <a:spLocks noChangeArrowheads="1"/>
          </p:cNvSpPr>
          <p:nvPr/>
        </p:nvSpPr>
        <p:spPr bwMode="auto">
          <a:xfrm>
            <a:off x="8439298" y="2042503"/>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0" name="TextBox 77">
            <a:extLst>
              <a:ext uri="{FF2B5EF4-FFF2-40B4-BE49-F238E27FC236}">
                <a16:creationId xmlns:a16="http://schemas.microsoft.com/office/drawing/2014/main" id="{D2BF6F5D-7A46-4128-8C77-64B3846793C2}"/>
              </a:ext>
            </a:extLst>
          </p:cNvPr>
          <p:cNvSpPr txBox="1">
            <a:spLocks noChangeArrowheads="1"/>
          </p:cNvSpPr>
          <p:nvPr/>
        </p:nvSpPr>
        <p:spPr bwMode="auto">
          <a:xfrm>
            <a:off x="8372623" y="1990115"/>
            <a:ext cx="2778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61" name="Oval 78">
            <a:extLst>
              <a:ext uri="{FF2B5EF4-FFF2-40B4-BE49-F238E27FC236}">
                <a16:creationId xmlns:a16="http://schemas.microsoft.com/office/drawing/2014/main" id="{4576B228-B42D-44E0-9B0D-C7079E78321C}"/>
              </a:ext>
            </a:extLst>
          </p:cNvPr>
          <p:cNvSpPr>
            <a:spLocks noChangeArrowheads="1"/>
          </p:cNvSpPr>
          <p:nvPr/>
        </p:nvSpPr>
        <p:spPr bwMode="auto">
          <a:xfrm>
            <a:off x="3188408" y="2057743"/>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2" name="Rectangle 79">
            <a:extLst>
              <a:ext uri="{FF2B5EF4-FFF2-40B4-BE49-F238E27FC236}">
                <a16:creationId xmlns:a16="http://schemas.microsoft.com/office/drawing/2014/main" id="{14CC0BAF-CF8D-43E9-AE40-2F109CE039A5}"/>
              </a:ext>
            </a:extLst>
          </p:cNvPr>
          <p:cNvSpPr>
            <a:spLocks noChangeArrowheads="1"/>
          </p:cNvSpPr>
          <p:nvPr/>
        </p:nvSpPr>
        <p:spPr bwMode="auto">
          <a:xfrm>
            <a:off x="5260585" y="1629359"/>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3" name="Rectangle 80">
            <a:extLst>
              <a:ext uri="{FF2B5EF4-FFF2-40B4-BE49-F238E27FC236}">
                <a16:creationId xmlns:a16="http://schemas.microsoft.com/office/drawing/2014/main" id="{C3BA3CF8-B034-47C7-8C37-8BEAEE531399}"/>
              </a:ext>
            </a:extLst>
          </p:cNvPr>
          <p:cNvSpPr>
            <a:spLocks noChangeArrowheads="1"/>
          </p:cNvSpPr>
          <p:nvPr/>
        </p:nvSpPr>
        <p:spPr bwMode="auto">
          <a:xfrm>
            <a:off x="3004258" y="2062505"/>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4" name="TextBox 81">
            <a:extLst>
              <a:ext uri="{FF2B5EF4-FFF2-40B4-BE49-F238E27FC236}">
                <a16:creationId xmlns:a16="http://schemas.microsoft.com/office/drawing/2014/main" id="{0FB0F46D-BD97-44FC-9E39-F9A9091AAF9B}"/>
              </a:ext>
            </a:extLst>
          </p:cNvPr>
          <p:cNvSpPr txBox="1">
            <a:spLocks noChangeArrowheads="1"/>
          </p:cNvSpPr>
          <p:nvPr/>
        </p:nvSpPr>
        <p:spPr bwMode="auto">
          <a:xfrm>
            <a:off x="2943932" y="2005355"/>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2</a:t>
            </a:r>
          </a:p>
        </p:txBody>
      </p:sp>
      <p:sp>
        <p:nvSpPr>
          <p:cNvPr id="43065" name="TextBox 83">
            <a:extLst>
              <a:ext uri="{FF2B5EF4-FFF2-40B4-BE49-F238E27FC236}">
                <a16:creationId xmlns:a16="http://schemas.microsoft.com/office/drawing/2014/main" id="{CDA0784C-4022-40ED-91C2-1EBDDCE4ABE2}"/>
              </a:ext>
            </a:extLst>
          </p:cNvPr>
          <p:cNvSpPr txBox="1">
            <a:spLocks noChangeArrowheads="1"/>
          </p:cNvSpPr>
          <p:nvPr/>
        </p:nvSpPr>
        <p:spPr bwMode="auto">
          <a:xfrm>
            <a:off x="3132846" y="2003768"/>
            <a:ext cx="255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3</a:t>
            </a:r>
          </a:p>
        </p:txBody>
      </p:sp>
      <p:sp>
        <p:nvSpPr>
          <p:cNvPr id="43066" name="Oval 84">
            <a:extLst>
              <a:ext uri="{FF2B5EF4-FFF2-40B4-BE49-F238E27FC236}">
                <a16:creationId xmlns:a16="http://schemas.microsoft.com/office/drawing/2014/main" id="{7FFBD705-0874-453E-807C-1AD29D497B6E}"/>
              </a:ext>
            </a:extLst>
          </p:cNvPr>
          <p:cNvSpPr>
            <a:spLocks noChangeArrowheads="1"/>
          </p:cNvSpPr>
          <p:nvPr/>
        </p:nvSpPr>
        <p:spPr bwMode="auto">
          <a:xfrm>
            <a:off x="5255043" y="176470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7" name="Oval 85">
            <a:extLst>
              <a:ext uri="{FF2B5EF4-FFF2-40B4-BE49-F238E27FC236}">
                <a16:creationId xmlns:a16="http://schemas.microsoft.com/office/drawing/2014/main" id="{02A4144A-37B3-4614-A213-1692FF4339FC}"/>
              </a:ext>
            </a:extLst>
          </p:cNvPr>
          <p:cNvSpPr>
            <a:spLocks noChangeArrowheads="1"/>
          </p:cNvSpPr>
          <p:nvPr/>
        </p:nvSpPr>
        <p:spPr bwMode="auto">
          <a:xfrm>
            <a:off x="3359858" y="2057743"/>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8" name="TextBox 86">
            <a:extLst>
              <a:ext uri="{FF2B5EF4-FFF2-40B4-BE49-F238E27FC236}">
                <a16:creationId xmlns:a16="http://schemas.microsoft.com/office/drawing/2014/main" id="{176ACACF-C94E-437D-8517-EE5E7E6B53DF}"/>
              </a:ext>
            </a:extLst>
          </p:cNvPr>
          <p:cNvSpPr txBox="1">
            <a:spLocks noChangeArrowheads="1"/>
          </p:cNvSpPr>
          <p:nvPr/>
        </p:nvSpPr>
        <p:spPr bwMode="auto">
          <a:xfrm>
            <a:off x="3299532" y="2003768"/>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4</a:t>
            </a:r>
          </a:p>
        </p:txBody>
      </p:sp>
      <p:sp>
        <p:nvSpPr>
          <p:cNvPr id="43069" name="Oval 87">
            <a:extLst>
              <a:ext uri="{FF2B5EF4-FFF2-40B4-BE49-F238E27FC236}">
                <a16:creationId xmlns:a16="http://schemas.microsoft.com/office/drawing/2014/main" id="{49C417D5-70DC-497B-8E74-038BA1834F06}"/>
              </a:ext>
            </a:extLst>
          </p:cNvPr>
          <p:cNvSpPr>
            <a:spLocks noChangeArrowheads="1"/>
          </p:cNvSpPr>
          <p:nvPr/>
        </p:nvSpPr>
        <p:spPr bwMode="auto">
          <a:xfrm>
            <a:off x="5265789" y="1911553"/>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0" name="Oval 89">
            <a:extLst>
              <a:ext uri="{FF2B5EF4-FFF2-40B4-BE49-F238E27FC236}">
                <a16:creationId xmlns:a16="http://schemas.microsoft.com/office/drawing/2014/main" id="{003F31D0-EEDB-42A3-9DB2-553BC913037A}"/>
              </a:ext>
            </a:extLst>
          </p:cNvPr>
          <p:cNvSpPr>
            <a:spLocks noChangeArrowheads="1"/>
          </p:cNvSpPr>
          <p:nvPr/>
        </p:nvSpPr>
        <p:spPr bwMode="auto">
          <a:xfrm>
            <a:off x="3547183" y="2057743"/>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1" name="TextBox 90">
            <a:extLst>
              <a:ext uri="{FF2B5EF4-FFF2-40B4-BE49-F238E27FC236}">
                <a16:creationId xmlns:a16="http://schemas.microsoft.com/office/drawing/2014/main" id="{1DFF00A4-54CA-44F7-A5A8-6E0D8F83F7C2}"/>
              </a:ext>
            </a:extLst>
          </p:cNvPr>
          <p:cNvSpPr txBox="1">
            <a:spLocks noChangeArrowheads="1"/>
          </p:cNvSpPr>
          <p:nvPr/>
        </p:nvSpPr>
        <p:spPr bwMode="auto">
          <a:xfrm>
            <a:off x="3477333" y="2003768"/>
            <a:ext cx="277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72" name="Rectangle 91">
            <a:extLst>
              <a:ext uri="{FF2B5EF4-FFF2-40B4-BE49-F238E27FC236}">
                <a16:creationId xmlns:a16="http://schemas.microsoft.com/office/drawing/2014/main" id="{C54EB8F3-0CFC-4BAD-84B4-F555B22734EB}"/>
              </a:ext>
            </a:extLst>
          </p:cNvPr>
          <p:cNvSpPr>
            <a:spLocks noChangeArrowheads="1"/>
          </p:cNvSpPr>
          <p:nvPr/>
        </p:nvSpPr>
        <p:spPr bwMode="auto">
          <a:xfrm>
            <a:off x="7049345" y="2512708"/>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3" name="Rectangle 92">
            <a:extLst>
              <a:ext uri="{FF2B5EF4-FFF2-40B4-BE49-F238E27FC236}">
                <a16:creationId xmlns:a16="http://schemas.microsoft.com/office/drawing/2014/main" id="{73C9795A-EA08-4F74-AB93-2BCF7D3884D1}"/>
              </a:ext>
            </a:extLst>
          </p:cNvPr>
          <p:cNvSpPr>
            <a:spLocks noChangeArrowheads="1"/>
          </p:cNvSpPr>
          <p:nvPr/>
        </p:nvSpPr>
        <p:spPr bwMode="auto">
          <a:xfrm>
            <a:off x="5608276" y="2211567"/>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4" name="TextBox 93">
            <a:extLst>
              <a:ext uri="{FF2B5EF4-FFF2-40B4-BE49-F238E27FC236}">
                <a16:creationId xmlns:a16="http://schemas.microsoft.com/office/drawing/2014/main" id="{AEDF29EA-4E1C-402D-89F0-5B1CE1FF3D5A}"/>
              </a:ext>
            </a:extLst>
          </p:cNvPr>
          <p:cNvSpPr txBox="1">
            <a:spLocks noChangeArrowheads="1"/>
          </p:cNvSpPr>
          <p:nvPr/>
        </p:nvSpPr>
        <p:spPr bwMode="auto">
          <a:xfrm>
            <a:off x="6989021" y="2449208"/>
            <a:ext cx="2555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6</a:t>
            </a:r>
          </a:p>
        </p:txBody>
      </p:sp>
      <p:sp>
        <p:nvSpPr>
          <p:cNvPr id="43075" name="Oval 95">
            <a:extLst>
              <a:ext uri="{FF2B5EF4-FFF2-40B4-BE49-F238E27FC236}">
                <a16:creationId xmlns:a16="http://schemas.microsoft.com/office/drawing/2014/main" id="{B29E3999-2650-4669-BE3C-30A01C079944}"/>
              </a:ext>
            </a:extLst>
          </p:cNvPr>
          <p:cNvSpPr>
            <a:spLocks noChangeArrowheads="1"/>
          </p:cNvSpPr>
          <p:nvPr/>
        </p:nvSpPr>
        <p:spPr bwMode="auto">
          <a:xfrm>
            <a:off x="3497251" y="2495032"/>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6" name="Oval 96">
            <a:extLst>
              <a:ext uri="{FF2B5EF4-FFF2-40B4-BE49-F238E27FC236}">
                <a16:creationId xmlns:a16="http://schemas.microsoft.com/office/drawing/2014/main" id="{D7C99026-7108-46DA-B182-C63C23478CFA}"/>
              </a:ext>
            </a:extLst>
          </p:cNvPr>
          <p:cNvSpPr>
            <a:spLocks noChangeArrowheads="1"/>
          </p:cNvSpPr>
          <p:nvPr/>
        </p:nvSpPr>
        <p:spPr bwMode="auto">
          <a:xfrm>
            <a:off x="7233495" y="2495246"/>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7" name="TextBox 97">
            <a:extLst>
              <a:ext uri="{FF2B5EF4-FFF2-40B4-BE49-F238E27FC236}">
                <a16:creationId xmlns:a16="http://schemas.microsoft.com/office/drawing/2014/main" id="{A7364B07-C7C0-4856-98D1-EDFA78093F26}"/>
              </a:ext>
            </a:extLst>
          </p:cNvPr>
          <p:cNvSpPr txBox="1">
            <a:spLocks noChangeArrowheads="1"/>
          </p:cNvSpPr>
          <p:nvPr/>
        </p:nvSpPr>
        <p:spPr bwMode="auto">
          <a:xfrm>
            <a:off x="7163645" y="2441271"/>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78" name="Rectangle 98">
            <a:extLst>
              <a:ext uri="{FF2B5EF4-FFF2-40B4-BE49-F238E27FC236}">
                <a16:creationId xmlns:a16="http://schemas.microsoft.com/office/drawing/2014/main" id="{C823331A-00F2-445C-9A0A-5BE1C10BDD2A}"/>
              </a:ext>
            </a:extLst>
          </p:cNvPr>
          <p:cNvSpPr>
            <a:spLocks noChangeArrowheads="1"/>
          </p:cNvSpPr>
          <p:nvPr/>
        </p:nvSpPr>
        <p:spPr bwMode="auto">
          <a:xfrm>
            <a:off x="3004258" y="2508886"/>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9" name="Rectangle 99">
            <a:extLst>
              <a:ext uri="{FF2B5EF4-FFF2-40B4-BE49-F238E27FC236}">
                <a16:creationId xmlns:a16="http://schemas.microsoft.com/office/drawing/2014/main" id="{2A6F0117-49F4-4565-94D3-007E8856B157}"/>
              </a:ext>
            </a:extLst>
          </p:cNvPr>
          <p:cNvSpPr>
            <a:spLocks noChangeArrowheads="1"/>
          </p:cNvSpPr>
          <p:nvPr/>
        </p:nvSpPr>
        <p:spPr bwMode="auto">
          <a:xfrm>
            <a:off x="5265789" y="2076653"/>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0" name="TextBox 100">
            <a:extLst>
              <a:ext uri="{FF2B5EF4-FFF2-40B4-BE49-F238E27FC236}">
                <a16:creationId xmlns:a16="http://schemas.microsoft.com/office/drawing/2014/main" id="{462E02EC-42B2-42E7-9C0B-542B84CEB81A}"/>
              </a:ext>
            </a:extLst>
          </p:cNvPr>
          <p:cNvSpPr txBox="1">
            <a:spLocks noChangeArrowheads="1"/>
          </p:cNvSpPr>
          <p:nvPr/>
        </p:nvSpPr>
        <p:spPr bwMode="auto">
          <a:xfrm>
            <a:off x="2943932" y="2450149"/>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5</a:t>
            </a:r>
          </a:p>
        </p:txBody>
      </p:sp>
      <p:sp>
        <p:nvSpPr>
          <p:cNvPr id="43081" name="Oval 102">
            <a:extLst>
              <a:ext uri="{FF2B5EF4-FFF2-40B4-BE49-F238E27FC236}">
                <a16:creationId xmlns:a16="http://schemas.microsoft.com/office/drawing/2014/main" id="{1B338AD5-450B-4F71-B809-35D13268D062}"/>
              </a:ext>
            </a:extLst>
          </p:cNvPr>
          <p:cNvSpPr>
            <a:spLocks noChangeArrowheads="1"/>
          </p:cNvSpPr>
          <p:nvPr/>
        </p:nvSpPr>
        <p:spPr bwMode="auto">
          <a:xfrm>
            <a:off x="5265789" y="2205241"/>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2" name="Oval 103">
            <a:extLst>
              <a:ext uri="{FF2B5EF4-FFF2-40B4-BE49-F238E27FC236}">
                <a16:creationId xmlns:a16="http://schemas.microsoft.com/office/drawing/2014/main" id="{164DDBFD-5740-4D20-A096-A4F8131BF9C1}"/>
              </a:ext>
            </a:extLst>
          </p:cNvPr>
          <p:cNvSpPr>
            <a:spLocks noChangeArrowheads="1"/>
          </p:cNvSpPr>
          <p:nvPr/>
        </p:nvSpPr>
        <p:spPr bwMode="auto">
          <a:xfrm>
            <a:off x="5261027" y="234017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3" name="Rectangle 104">
            <a:extLst>
              <a:ext uri="{FF2B5EF4-FFF2-40B4-BE49-F238E27FC236}">
                <a16:creationId xmlns:a16="http://schemas.microsoft.com/office/drawing/2014/main" id="{9EC7DE3A-B541-4603-8899-58F8C8658ED6}"/>
              </a:ext>
            </a:extLst>
          </p:cNvPr>
          <p:cNvSpPr>
            <a:spLocks noChangeArrowheads="1"/>
          </p:cNvSpPr>
          <p:nvPr/>
        </p:nvSpPr>
        <p:spPr bwMode="auto">
          <a:xfrm>
            <a:off x="7116898" y="2967320"/>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4" name="Rectangle 105">
            <a:extLst>
              <a:ext uri="{FF2B5EF4-FFF2-40B4-BE49-F238E27FC236}">
                <a16:creationId xmlns:a16="http://schemas.microsoft.com/office/drawing/2014/main" id="{7ACF4FE5-2A6F-4644-8911-A3420DEB320D}"/>
              </a:ext>
            </a:extLst>
          </p:cNvPr>
          <p:cNvSpPr>
            <a:spLocks noChangeArrowheads="1"/>
          </p:cNvSpPr>
          <p:nvPr/>
        </p:nvSpPr>
        <p:spPr bwMode="auto">
          <a:xfrm>
            <a:off x="5608276" y="2349680"/>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5" name="TextBox 106">
            <a:extLst>
              <a:ext uri="{FF2B5EF4-FFF2-40B4-BE49-F238E27FC236}">
                <a16:creationId xmlns:a16="http://schemas.microsoft.com/office/drawing/2014/main" id="{6C1BD0BD-7AEA-4CAD-B119-3BB5B7DFD507}"/>
              </a:ext>
            </a:extLst>
          </p:cNvPr>
          <p:cNvSpPr txBox="1">
            <a:spLocks noChangeArrowheads="1"/>
          </p:cNvSpPr>
          <p:nvPr/>
        </p:nvSpPr>
        <p:spPr bwMode="auto">
          <a:xfrm>
            <a:off x="3132846" y="2453324"/>
            <a:ext cx="255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6</a:t>
            </a:r>
          </a:p>
        </p:txBody>
      </p:sp>
      <p:sp>
        <p:nvSpPr>
          <p:cNvPr id="43086" name="TextBox 107">
            <a:extLst>
              <a:ext uri="{FF2B5EF4-FFF2-40B4-BE49-F238E27FC236}">
                <a16:creationId xmlns:a16="http://schemas.microsoft.com/office/drawing/2014/main" id="{8B52E953-E790-4044-B4D0-C9261F074568}"/>
              </a:ext>
            </a:extLst>
          </p:cNvPr>
          <p:cNvSpPr txBox="1">
            <a:spLocks noChangeArrowheads="1"/>
          </p:cNvSpPr>
          <p:nvPr/>
        </p:nvSpPr>
        <p:spPr bwMode="auto">
          <a:xfrm>
            <a:off x="3436925" y="2444232"/>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7</a:t>
            </a:r>
          </a:p>
        </p:txBody>
      </p:sp>
      <p:sp>
        <p:nvSpPr>
          <p:cNvPr id="43087" name="Oval 109">
            <a:extLst>
              <a:ext uri="{FF2B5EF4-FFF2-40B4-BE49-F238E27FC236}">
                <a16:creationId xmlns:a16="http://schemas.microsoft.com/office/drawing/2014/main" id="{92BE64E0-F8DC-434A-8B8A-CC31179C94F7}"/>
              </a:ext>
            </a:extLst>
          </p:cNvPr>
          <p:cNvSpPr>
            <a:spLocks noChangeArrowheads="1"/>
          </p:cNvSpPr>
          <p:nvPr/>
        </p:nvSpPr>
        <p:spPr bwMode="auto">
          <a:xfrm>
            <a:off x="8207510" y="2964145"/>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9" name="TextBox 111">
            <a:extLst>
              <a:ext uri="{FF2B5EF4-FFF2-40B4-BE49-F238E27FC236}">
                <a16:creationId xmlns:a16="http://schemas.microsoft.com/office/drawing/2014/main" id="{5AF07E9F-F087-43E8-9971-16520D736C62}"/>
              </a:ext>
            </a:extLst>
          </p:cNvPr>
          <p:cNvSpPr txBox="1">
            <a:spLocks noChangeArrowheads="1"/>
          </p:cNvSpPr>
          <p:nvPr/>
        </p:nvSpPr>
        <p:spPr bwMode="auto">
          <a:xfrm>
            <a:off x="3602400" y="2433762"/>
            <a:ext cx="277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a:t>
            </a:r>
          </a:p>
        </p:txBody>
      </p:sp>
      <p:sp>
        <p:nvSpPr>
          <p:cNvPr id="43090" name="TextBox 112">
            <a:extLst>
              <a:ext uri="{FF2B5EF4-FFF2-40B4-BE49-F238E27FC236}">
                <a16:creationId xmlns:a16="http://schemas.microsoft.com/office/drawing/2014/main" id="{03E36D70-81CA-43CD-8CB5-1AED854B543B}"/>
              </a:ext>
            </a:extLst>
          </p:cNvPr>
          <p:cNvSpPr txBox="1">
            <a:spLocks noChangeArrowheads="1"/>
          </p:cNvSpPr>
          <p:nvPr/>
        </p:nvSpPr>
        <p:spPr bwMode="auto">
          <a:xfrm>
            <a:off x="7056572" y="2908583"/>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7</a:t>
            </a:r>
          </a:p>
        </p:txBody>
      </p:sp>
      <p:sp>
        <p:nvSpPr>
          <p:cNvPr id="43091" name="Isosceles Triangle 114">
            <a:extLst>
              <a:ext uri="{FF2B5EF4-FFF2-40B4-BE49-F238E27FC236}">
                <a16:creationId xmlns:a16="http://schemas.microsoft.com/office/drawing/2014/main" id="{ACF1B515-2A66-43B5-B571-2A193730A01D}"/>
              </a:ext>
            </a:extLst>
          </p:cNvPr>
          <p:cNvSpPr>
            <a:spLocks noChangeArrowheads="1"/>
          </p:cNvSpPr>
          <p:nvPr/>
        </p:nvSpPr>
        <p:spPr bwMode="auto">
          <a:xfrm>
            <a:off x="5933913" y="2951505"/>
            <a:ext cx="414338" cy="322262"/>
          </a:xfrm>
          <a:prstGeom prst="triangle">
            <a:avLst>
              <a:gd name="adj" fmla="val 50000"/>
            </a:avLst>
          </a:prstGeom>
          <a:noFill/>
          <a:ln w="2857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2" name="Isosceles Triangle 116">
            <a:extLst>
              <a:ext uri="{FF2B5EF4-FFF2-40B4-BE49-F238E27FC236}">
                <a16:creationId xmlns:a16="http://schemas.microsoft.com/office/drawing/2014/main" id="{CF1B4877-4EA2-4CE2-AD5B-00871638EBCF}"/>
              </a:ext>
            </a:extLst>
          </p:cNvPr>
          <p:cNvSpPr>
            <a:spLocks noChangeArrowheads="1"/>
          </p:cNvSpPr>
          <p:nvPr/>
        </p:nvSpPr>
        <p:spPr bwMode="auto">
          <a:xfrm>
            <a:off x="7286760"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3" name="TextBox 117">
            <a:extLst>
              <a:ext uri="{FF2B5EF4-FFF2-40B4-BE49-F238E27FC236}">
                <a16:creationId xmlns:a16="http://schemas.microsoft.com/office/drawing/2014/main" id="{7DDDB674-C07E-4415-8B5D-5A4D4A4D7A9D}"/>
              </a:ext>
            </a:extLst>
          </p:cNvPr>
          <p:cNvSpPr txBox="1">
            <a:spLocks noChangeArrowheads="1"/>
          </p:cNvSpPr>
          <p:nvPr/>
        </p:nvSpPr>
        <p:spPr bwMode="auto">
          <a:xfrm>
            <a:off x="7250247" y="2913345"/>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8</a:t>
            </a:r>
          </a:p>
        </p:txBody>
      </p:sp>
      <p:sp>
        <p:nvSpPr>
          <p:cNvPr id="43094" name="Isosceles Triangle 118">
            <a:extLst>
              <a:ext uri="{FF2B5EF4-FFF2-40B4-BE49-F238E27FC236}">
                <a16:creationId xmlns:a16="http://schemas.microsoft.com/office/drawing/2014/main" id="{0AE96F43-CF25-4BB6-9DB8-8A84E5590331}"/>
              </a:ext>
            </a:extLst>
          </p:cNvPr>
          <p:cNvSpPr>
            <a:spLocks noChangeArrowheads="1"/>
          </p:cNvSpPr>
          <p:nvPr/>
        </p:nvSpPr>
        <p:spPr bwMode="auto">
          <a:xfrm>
            <a:off x="5608276" y="2478267"/>
            <a:ext cx="138113" cy="138112"/>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5" name="Isosceles Triangle 121">
            <a:extLst>
              <a:ext uri="{FF2B5EF4-FFF2-40B4-BE49-F238E27FC236}">
                <a16:creationId xmlns:a16="http://schemas.microsoft.com/office/drawing/2014/main" id="{7A991D82-2DB0-465A-AE1A-1A8C7BFDE09E}"/>
              </a:ext>
            </a:extLst>
          </p:cNvPr>
          <p:cNvSpPr>
            <a:spLocks noChangeArrowheads="1"/>
          </p:cNvSpPr>
          <p:nvPr/>
        </p:nvSpPr>
        <p:spPr bwMode="auto">
          <a:xfrm>
            <a:off x="5572178" y="2634498"/>
            <a:ext cx="184150" cy="138112"/>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6" name="Isosceles Triangle 122">
            <a:extLst>
              <a:ext uri="{FF2B5EF4-FFF2-40B4-BE49-F238E27FC236}">
                <a16:creationId xmlns:a16="http://schemas.microsoft.com/office/drawing/2014/main" id="{A3D6DD47-1085-4E34-B2B1-BF5E8BE1119D}"/>
              </a:ext>
            </a:extLst>
          </p:cNvPr>
          <p:cNvSpPr>
            <a:spLocks noChangeArrowheads="1"/>
          </p:cNvSpPr>
          <p:nvPr/>
        </p:nvSpPr>
        <p:spPr bwMode="auto">
          <a:xfrm>
            <a:off x="5589572" y="2757333"/>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7" name="Isosceles Triangle 123">
            <a:extLst>
              <a:ext uri="{FF2B5EF4-FFF2-40B4-BE49-F238E27FC236}">
                <a16:creationId xmlns:a16="http://schemas.microsoft.com/office/drawing/2014/main" id="{3614F06B-78F1-4956-8840-C8DB40CB93CE}"/>
              </a:ext>
            </a:extLst>
          </p:cNvPr>
          <p:cNvSpPr>
            <a:spLocks noChangeArrowheads="1"/>
          </p:cNvSpPr>
          <p:nvPr/>
        </p:nvSpPr>
        <p:spPr bwMode="auto">
          <a:xfrm>
            <a:off x="5589572" y="2908940"/>
            <a:ext cx="184150" cy="138112"/>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8" name="Isosceles Triangle 124">
            <a:extLst>
              <a:ext uri="{FF2B5EF4-FFF2-40B4-BE49-F238E27FC236}">
                <a16:creationId xmlns:a16="http://schemas.microsoft.com/office/drawing/2014/main" id="{0D6DD157-0781-426C-86B1-9E8AC1423E48}"/>
              </a:ext>
            </a:extLst>
          </p:cNvPr>
          <p:cNvSpPr>
            <a:spLocks noChangeArrowheads="1"/>
          </p:cNvSpPr>
          <p:nvPr/>
        </p:nvSpPr>
        <p:spPr bwMode="auto">
          <a:xfrm>
            <a:off x="7977322"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9" name="Isosceles Triangle 125">
            <a:extLst>
              <a:ext uri="{FF2B5EF4-FFF2-40B4-BE49-F238E27FC236}">
                <a16:creationId xmlns:a16="http://schemas.microsoft.com/office/drawing/2014/main" id="{8A583B81-6EB6-4E7D-B293-5A370495ABDF}"/>
              </a:ext>
            </a:extLst>
          </p:cNvPr>
          <p:cNvSpPr>
            <a:spLocks noChangeArrowheads="1"/>
          </p:cNvSpPr>
          <p:nvPr/>
        </p:nvSpPr>
        <p:spPr bwMode="auto">
          <a:xfrm>
            <a:off x="7747135"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0" name="Isosceles Triangle 126">
            <a:extLst>
              <a:ext uri="{FF2B5EF4-FFF2-40B4-BE49-F238E27FC236}">
                <a16:creationId xmlns:a16="http://schemas.microsoft.com/office/drawing/2014/main" id="{B836313E-B5E8-4B00-A8FD-062E5998DC0C}"/>
              </a:ext>
            </a:extLst>
          </p:cNvPr>
          <p:cNvSpPr>
            <a:spLocks noChangeArrowheads="1"/>
          </p:cNvSpPr>
          <p:nvPr/>
        </p:nvSpPr>
        <p:spPr bwMode="auto">
          <a:xfrm>
            <a:off x="7516947"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1" name="TextBox 127">
            <a:extLst>
              <a:ext uri="{FF2B5EF4-FFF2-40B4-BE49-F238E27FC236}">
                <a16:creationId xmlns:a16="http://schemas.microsoft.com/office/drawing/2014/main" id="{B0EE843A-17BC-4D82-A8C4-1D17FB53448C}"/>
              </a:ext>
            </a:extLst>
          </p:cNvPr>
          <p:cNvSpPr txBox="1">
            <a:spLocks noChangeArrowheads="1"/>
          </p:cNvSpPr>
          <p:nvPr/>
        </p:nvSpPr>
        <p:spPr bwMode="auto">
          <a:xfrm>
            <a:off x="7480436" y="2913345"/>
            <a:ext cx="2555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9</a:t>
            </a:r>
          </a:p>
        </p:txBody>
      </p:sp>
      <p:sp>
        <p:nvSpPr>
          <p:cNvPr id="43102" name="TextBox 128">
            <a:extLst>
              <a:ext uri="{FF2B5EF4-FFF2-40B4-BE49-F238E27FC236}">
                <a16:creationId xmlns:a16="http://schemas.microsoft.com/office/drawing/2014/main" id="{11E7BC98-A2EC-44C9-BBED-2FF9229D1EBD}"/>
              </a:ext>
            </a:extLst>
          </p:cNvPr>
          <p:cNvSpPr txBox="1">
            <a:spLocks noChangeArrowheads="1"/>
          </p:cNvSpPr>
          <p:nvPr/>
        </p:nvSpPr>
        <p:spPr bwMode="auto">
          <a:xfrm>
            <a:off x="7678872" y="2930807"/>
            <a:ext cx="3000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800">
                <a:solidFill>
                  <a:srgbClr val="0070C0"/>
                </a:solidFill>
              </a:rPr>
              <a:t>10</a:t>
            </a:r>
          </a:p>
        </p:txBody>
      </p:sp>
      <p:sp>
        <p:nvSpPr>
          <p:cNvPr id="43103" name="TextBox 129">
            <a:extLst>
              <a:ext uri="{FF2B5EF4-FFF2-40B4-BE49-F238E27FC236}">
                <a16:creationId xmlns:a16="http://schemas.microsoft.com/office/drawing/2014/main" id="{3655F35E-F284-445A-B1B4-DCDA71D66298}"/>
              </a:ext>
            </a:extLst>
          </p:cNvPr>
          <p:cNvSpPr txBox="1">
            <a:spLocks noChangeArrowheads="1"/>
          </p:cNvSpPr>
          <p:nvPr/>
        </p:nvSpPr>
        <p:spPr bwMode="auto">
          <a:xfrm>
            <a:off x="7916997" y="2930807"/>
            <a:ext cx="3000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800">
                <a:solidFill>
                  <a:srgbClr val="0070C0"/>
                </a:solidFill>
              </a:rPr>
              <a:t>11</a:t>
            </a:r>
          </a:p>
        </p:txBody>
      </p:sp>
      <p:sp>
        <p:nvSpPr>
          <p:cNvPr id="43104" name="TextBox 131">
            <a:extLst>
              <a:ext uri="{FF2B5EF4-FFF2-40B4-BE49-F238E27FC236}">
                <a16:creationId xmlns:a16="http://schemas.microsoft.com/office/drawing/2014/main" id="{009CFC11-CA32-42FD-A7E1-3D590F36F954}"/>
              </a:ext>
            </a:extLst>
          </p:cNvPr>
          <p:cNvSpPr txBox="1">
            <a:spLocks noChangeArrowheads="1"/>
          </p:cNvSpPr>
          <p:nvPr/>
        </p:nvSpPr>
        <p:spPr bwMode="auto">
          <a:xfrm>
            <a:off x="8136073" y="2913345"/>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105" name="Rectangle 132">
            <a:extLst>
              <a:ext uri="{FF2B5EF4-FFF2-40B4-BE49-F238E27FC236}">
                <a16:creationId xmlns:a16="http://schemas.microsoft.com/office/drawing/2014/main" id="{495BD45B-1A15-4CAF-A453-BD7A480F646C}"/>
              </a:ext>
            </a:extLst>
          </p:cNvPr>
          <p:cNvSpPr>
            <a:spLocks noChangeArrowheads="1"/>
          </p:cNvSpPr>
          <p:nvPr/>
        </p:nvSpPr>
        <p:spPr bwMode="auto">
          <a:xfrm>
            <a:off x="2986502" y="2951152"/>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6" name="Rectangle 133">
            <a:extLst>
              <a:ext uri="{FF2B5EF4-FFF2-40B4-BE49-F238E27FC236}">
                <a16:creationId xmlns:a16="http://schemas.microsoft.com/office/drawing/2014/main" id="{EAC73304-D55F-49D0-8D35-7DA17DC64EFC}"/>
              </a:ext>
            </a:extLst>
          </p:cNvPr>
          <p:cNvSpPr>
            <a:spLocks noChangeArrowheads="1"/>
          </p:cNvSpPr>
          <p:nvPr/>
        </p:nvSpPr>
        <p:spPr bwMode="auto">
          <a:xfrm>
            <a:off x="5265789" y="2495753"/>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7" name="TextBox 134">
            <a:extLst>
              <a:ext uri="{FF2B5EF4-FFF2-40B4-BE49-F238E27FC236}">
                <a16:creationId xmlns:a16="http://schemas.microsoft.com/office/drawing/2014/main" id="{AA9C42F4-D125-4C26-832B-49DB6CF6011F}"/>
              </a:ext>
            </a:extLst>
          </p:cNvPr>
          <p:cNvSpPr txBox="1">
            <a:spLocks noChangeArrowheads="1"/>
          </p:cNvSpPr>
          <p:nvPr/>
        </p:nvSpPr>
        <p:spPr bwMode="auto">
          <a:xfrm>
            <a:off x="2926176" y="2890827"/>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8</a:t>
            </a:r>
          </a:p>
        </p:txBody>
      </p:sp>
      <p:sp>
        <p:nvSpPr>
          <p:cNvPr id="43108" name="Oval 136">
            <a:extLst>
              <a:ext uri="{FF2B5EF4-FFF2-40B4-BE49-F238E27FC236}">
                <a16:creationId xmlns:a16="http://schemas.microsoft.com/office/drawing/2014/main" id="{28D517CB-4AC3-4197-8FAC-9F52BB0AE56E}"/>
              </a:ext>
            </a:extLst>
          </p:cNvPr>
          <p:cNvSpPr>
            <a:spLocks noChangeArrowheads="1"/>
          </p:cNvSpPr>
          <p:nvPr/>
        </p:nvSpPr>
        <p:spPr bwMode="auto">
          <a:xfrm>
            <a:off x="5261027" y="262592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9" name="Oval 137">
            <a:extLst>
              <a:ext uri="{FF2B5EF4-FFF2-40B4-BE49-F238E27FC236}">
                <a16:creationId xmlns:a16="http://schemas.microsoft.com/office/drawing/2014/main" id="{521D1B82-8E7C-4C4F-B723-C6D4FB793B40}"/>
              </a:ext>
            </a:extLst>
          </p:cNvPr>
          <p:cNvSpPr>
            <a:spLocks noChangeArrowheads="1"/>
          </p:cNvSpPr>
          <p:nvPr/>
        </p:nvSpPr>
        <p:spPr bwMode="auto">
          <a:xfrm>
            <a:off x="4075833"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0" name="Oval 138">
            <a:extLst>
              <a:ext uri="{FF2B5EF4-FFF2-40B4-BE49-F238E27FC236}">
                <a16:creationId xmlns:a16="http://schemas.microsoft.com/office/drawing/2014/main" id="{F52A1A93-55E4-46DD-93BA-970D44947995}"/>
              </a:ext>
            </a:extLst>
          </p:cNvPr>
          <p:cNvSpPr>
            <a:spLocks noChangeArrowheads="1"/>
          </p:cNvSpPr>
          <p:nvPr/>
        </p:nvSpPr>
        <p:spPr bwMode="auto">
          <a:xfrm>
            <a:off x="390725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1" name="Oval 139">
            <a:extLst>
              <a:ext uri="{FF2B5EF4-FFF2-40B4-BE49-F238E27FC236}">
                <a16:creationId xmlns:a16="http://schemas.microsoft.com/office/drawing/2014/main" id="{BE0194ED-D88E-4448-8CD9-F6B459AD1C62}"/>
              </a:ext>
            </a:extLst>
          </p:cNvPr>
          <p:cNvSpPr>
            <a:spLocks noChangeArrowheads="1"/>
          </p:cNvSpPr>
          <p:nvPr/>
        </p:nvSpPr>
        <p:spPr bwMode="auto">
          <a:xfrm>
            <a:off x="5262460" y="322155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2" name="Oval 140">
            <a:extLst>
              <a:ext uri="{FF2B5EF4-FFF2-40B4-BE49-F238E27FC236}">
                <a16:creationId xmlns:a16="http://schemas.microsoft.com/office/drawing/2014/main" id="{97970B52-4C15-410D-992F-62590C6190A1}"/>
              </a:ext>
            </a:extLst>
          </p:cNvPr>
          <p:cNvSpPr>
            <a:spLocks noChangeArrowheads="1"/>
          </p:cNvSpPr>
          <p:nvPr/>
        </p:nvSpPr>
        <p:spPr bwMode="auto">
          <a:xfrm>
            <a:off x="5267222" y="3073912"/>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3" name="Oval 141">
            <a:extLst>
              <a:ext uri="{FF2B5EF4-FFF2-40B4-BE49-F238E27FC236}">
                <a16:creationId xmlns:a16="http://schemas.microsoft.com/office/drawing/2014/main" id="{B08BF59E-06AC-4998-95C8-579BA5865CEA}"/>
              </a:ext>
            </a:extLst>
          </p:cNvPr>
          <p:cNvSpPr>
            <a:spLocks noChangeArrowheads="1"/>
          </p:cNvSpPr>
          <p:nvPr/>
        </p:nvSpPr>
        <p:spPr bwMode="auto">
          <a:xfrm>
            <a:off x="5262460" y="293580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4" name="Oval 142">
            <a:extLst>
              <a:ext uri="{FF2B5EF4-FFF2-40B4-BE49-F238E27FC236}">
                <a16:creationId xmlns:a16="http://schemas.microsoft.com/office/drawing/2014/main" id="{3D10E3DB-C6C0-4554-821E-D9F4A6EF5202}"/>
              </a:ext>
            </a:extLst>
          </p:cNvPr>
          <p:cNvSpPr>
            <a:spLocks noChangeArrowheads="1"/>
          </p:cNvSpPr>
          <p:nvPr/>
        </p:nvSpPr>
        <p:spPr bwMode="auto">
          <a:xfrm>
            <a:off x="5267222" y="2788162"/>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5" name="Oval 143">
            <a:extLst>
              <a:ext uri="{FF2B5EF4-FFF2-40B4-BE49-F238E27FC236}">
                <a16:creationId xmlns:a16="http://schemas.microsoft.com/office/drawing/2014/main" id="{15E936E0-B6C2-4BFE-9335-00FAD7177530}"/>
              </a:ext>
            </a:extLst>
          </p:cNvPr>
          <p:cNvSpPr>
            <a:spLocks noChangeArrowheads="1"/>
          </p:cNvSpPr>
          <p:nvPr/>
        </p:nvSpPr>
        <p:spPr bwMode="auto">
          <a:xfrm>
            <a:off x="317065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6" name="Oval 144">
            <a:extLst>
              <a:ext uri="{FF2B5EF4-FFF2-40B4-BE49-F238E27FC236}">
                <a16:creationId xmlns:a16="http://schemas.microsoft.com/office/drawing/2014/main" id="{F60BE504-B9DA-4238-B86B-16ED1BCB5D2D}"/>
              </a:ext>
            </a:extLst>
          </p:cNvPr>
          <p:cNvSpPr>
            <a:spLocks noChangeArrowheads="1"/>
          </p:cNvSpPr>
          <p:nvPr/>
        </p:nvSpPr>
        <p:spPr bwMode="auto">
          <a:xfrm>
            <a:off x="335480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7" name="Oval 145">
            <a:extLst>
              <a:ext uri="{FF2B5EF4-FFF2-40B4-BE49-F238E27FC236}">
                <a16:creationId xmlns:a16="http://schemas.microsoft.com/office/drawing/2014/main" id="{2034D1D5-7FB3-4071-9313-EC05A764B09A}"/>
              </a:ext>
            </a:extLst>
          </p:cNvPr>
          <p:cNvSpPr>
            <a:spLocks noChangeArrowheads="1"/>
          </p:cNvSpPr>
          <p:nvPr/>
        </p:nvSpPr>
        <p:spPr bwMode="auto">
          <a:xfrm>
            <a:off x="353895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8" name="Oval 146">
            <a:extLst>
              <a:ext uri="{FF2B5EF4-FFF2-40B4-BE49-F238E27FC236}">
                <a16:creationId xmlns:a16="http://schemas.microsoft.com/office/drawing/2014/main" id="{85548B18-3D87-4BF1-BBE7-2B3D4DE5E3F0}"/>
              </a:ext>
            </a:extLst>
          </p:cNvPr>
          <p:cNvSpPr>
            <a:spLocks noChangeArrowheads="1"/>
          </p:cNvSpPr>
          <p:nvPr/>
        </p:nvSpPr>
        <p:spPr bwMode="auto">
          <a:xfrm>
            <a:off x="372310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9" name="TextBox 147">
            <a:extLst>
              <a:ext uri="{FF2B5EF4-FFF2-40B4-BE49-F238E27FC236}">
                <a16:creationId xmlns:a16="http://schemas.microsoft.com/office/drawing/2014/main" id="{06016682-758B-4DA1-9AA2-C4D00A214F0E}"/>
              </a:ext>
            </a:extLst>
          </p:cNvPr>
          <p:cNvSpPr txBox="1">
            <a:spLocks noChangeArrowheads="1"/>
          </p:cNvSpPr>
          <p:nvPr/>
        </p:nvSpPr>
        <p:spPr bwMode="auto">
          <a:xfrm>
            <a:off x="3115090" y="2894002"/>
            <a:ext cx="255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9</a:t>
            </a:r>
          </a:p>
        </p:txBody>
      </p:sp>
      <p:sp>
        <p:nvSpPr>
          <p:cNvPr id="43120" name="TextBox 148">
            <a:extLst>
              <a:ext uri="{FF2B5EF4-FFF2-40B4-BE49-F238E27FC236}">
                <a16:creationId xmlns:a16="http://schemas.microsoft.com/office/drawing/2014/main" id="{CAFB5CE2-8E5F-4BDB-8677-B9522B4871CD}"/>
              </a:ext>
            </a:extLst>
          </p:cNvPr>
          <p:cNvSpPr txBox="1">
            <a:spLocks noChangeArrowheads="1"/>
          </p:cNvSpPr>
          <p:nvPr/>
        </p:nvSpPr>
        <p:spPr bwMode="auto">
          <a:xfrm>
            <a:off x="3262726" y="2900351"/>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10</a:t>
            </a:r>
          </a:p>
        </p:txBody>
      </p:sp>
      <p:sp>
        <p:nvSpPr>
          <p:cNvPr id="43121" name="TextBox 149">
            <a:extLst>
              <a:ext uri="{FF2B5EF4-FFF2-40B4-BE49-F238E27FC236}">
                <a16:creationId xmlns:a16="http://schemas.microsoft.com/office/drawing/2014/main" id="{DAC1E1DF-D346-4EF3-8CC5-954B0A7836B3}"/>
              </a:ext>
            </a:extLst>
          </p:cNvPr>
          <p:cNvSpPr txBox="1">
            <a:spLocks noChangeArrowheads="1"/>
          </p:cNvSpPr>
          <p:nvPr/>
        </p:nvSpPr>
        <p:spPr bwMode="auto">
          <a:xfrm>
            <a:off x="3451640" y="2898765"/>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11</a:t>
            </a:r>
          </a:p>
        </p:txBody>
      </p:sp>
      <p:sp>
        <p:nvSpPr>
          <p:cNvPr id="43122" name="TextBox 150">
            <a:extLst>
              <a:ext uri="{FF2B5EF4-FFF2-40B4-BE49-F238E27FC236}">
                <a16:creationId xmlns:a16="http://schemas.microsoft.com/office/drawing/2014/main" id="{74CE329E-DEC2-42BE-95B1-64672AE273DF}"/>
              </a:ext>
            </a:extLst>
          </p:cNvPr>
          <p:cNvSpPr txBox="1">
            <a:spLocks noChangeArrowheads="1"/>
          </p:cNvSpPr>
          <p:nvPr/>
        </p:nvSpPr>
        <p:spPr bwMode="auto">
          <a:xfrm>
            <a:off x="3631026" y="2903526"/>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12</a:t>
            </a:r>
          </a:p>
        </p:txBody>
      </p:sp>
      <p:sp>
        <p:nvSpPr>
          <p:cNvPr id="43123" name="TextBox 151">
            <a:extLst>
              <a:ext uri="{FF2B5EF4-FFF2-40B4-BE49-F238E27FC236}">
                <a16:creationId xmlns:a16="http://schemas.microsoft.com/office/drawing/2014/main" id="{55E23EC8-D2D2-46C6-A234-6BD4E0E205BE}"/>
              </a:ext>
            </a:extLst>
          </p:cNvPr>
          <p:cNvSpPr txBox="1">
            <a:spLocks noChangeArrowheads="1"/>
          </p:cNvSpPr>
          <p:nvPr/>
        </p:nvSpPr>
        <p:spPr bwMode="auto">
          <a:xfrm>
            <a:off x="3815176" y="2900351"/>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13</a:t>
            </a:r>
          </a:p>
        </p:txBody>
      </p:sp>
      <p:sp>
        <p:nvSpPr>
          <p:cNvPr id="43125" name="TextBox 155">
            <a:extLst>
              <a:ext uri="{FF2B5EF4-FFF2-40B4-BE49-F238E27FC236}">
                <a16:creationId xmlns:a16="http://schemas.microsoft.com/office/drawing/2014/main" id="{5FFA0489-8E26-4F9F-B0CA-B189FA71B890}"/>
              </a:ext>
            </a:extLst>
          </p:cNvPr>
          <p:cNvSpPr txBox="1">
            <a:spLocks noChangeArrowheads="1"/>
          </p:cNvSpPr>
          <p:nvPr/>
        </p:nvSpPr>
        <p:spPr bwMode="auto">
          <a:xfrm>
            <a:off x="6770396" y="4622872"/>
            <a:ext cx="19768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YC Head Coach – USP – 12-18</a:t>
            </a:r>
          </a:p>
        </p:txBody>
      </p:sp>
      <p:sp>
        <p:nvSpPr>
          <p:cNvPr id="43126" name="TextBox 157">
            <a:extLst>
              <a:ext uri="{FF2B5EF4-FFF2-40B4-BE49-F238E27FC236}">
                <a16:creationId xmlns:a16="http://schemas.microsoft.com/office/drawing/2014/main" id="{A2F694B3-1BFD-4480-8285-154692152923}"/>
              </a:ext>
            </a:extLst>
          </p:cNvPr>
          <p:cNvSpPr txBox="1">
            <a:spLocks noChangeArrowheads="1"/>
          </p:cNvSpPr>
          <p:nvPr/>
        </p:nvSpPr>
        <p:spPr bwMode="auto">
          <a:xfrm>
            <a:off x="4016448" y="2890827"/>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127" name="Rectangle 158">
            <a:extLst>
              <a:ext uri="{FF2B5EF4-FFF2-40B4-BE49-F238E27FC236}">
                <a16:creationId xmlns:a16="http://schemas.microsoft.com/office/drawing/2014/main" id="{EA43A1D2-EB7D-4C47-943F-1D654AB91002}"/>
              </a:ext>
            </a:extLst>
          </p:cNvPr>
          <p:cNvSpPr>
            <a:spLocks noChangeArrowheads="1"/>
          </p:cNvSpPr>
          <p:nvPr/>
        </p:nvSpPr>
        <p:spPr bwMode="auto">
          <a:xfrm>
            <a:off x="7081094" y="3400708"/>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28" name="Rectangle 159">
            <a:extLst>
              <a:ext uri="{FF2B5EF4-FFF2-40B4-BE49-F238E27FC236}">
                <a16:creationId xmlns:a16="http://schemas.microsoft.com/office/drawing/2014/main" id="{F9CA6474-CB84-43BF-8811-5D301C6337FE}"/>
              </a:ext>
            </a:extLst>
          </p:cNvPr>
          <p:cNvSpPr>
            <a:spLocks noChangeArrowheads="1"/>
          </p:cNvSpPr>
          <p:nvPr/>
        </p:nvSpPr>
        <p:spPr bwMode="auto">
          <a:xfrm>
            <a:off x="5617783" y="3064882"/>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29" name="TextBox 160">
            <a:extLst>
              <a:ext uri="{FF2B5EF4-FFF2-40B4-BE49-F238E27FC236}">
                <a16:creationId xmlns:a16="http://schemas.microsoft.com/office/drawing/2014/main" id="{CEA13647-DA67-46C2-AD09-F2BFDE3FB42F}"/>
              </a:ext>
            </a:extLst>
          </p:cNvPr>
          <p:cNvSpPr txBox="1">
            <a:spLocks noChangeArrowheads="1"/>
          </p:cNvSpPr>
          <p:nvPr/>
        </p:nvSpPr>
        <p:spPr bwMode="auto">
          <a:xfrm>
            <a:off x="6989020" y="3349907"/>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12</a:t>
            </a:r>
          </a:p>
        </p:txBody>
      </p:sp>
      <p:cxnSp>
        <p:nvCxnSpPr>
          <p:cNvPr id="43130" name="Straight Connector 162">
            <a:extLst>
              <a:ext uri="{FF2B5EF4-FFF2-40B4-BE49-F238E27FC236}">
                <a16:creationId xmlns:a16="http://schemas.microsoft.com/office/drawing/2014/main" id="{C8AE5B07-AF04-49BB-9BB6-1F457A672648}"/>
              </a:ext>
            </a:extLst>
          </p:cNvPr>
          <p:cNvCxnSpPr>
            <a:cxnSpLocks noChangeShapeType="1"/>
          </p:cNvCxnSpPr>
          <p:nvPr/>
        </p:nvCxnSpPr>
        <p:spPr bwMode="auto">
          <a:xfrm flipH="1">
            <a:off x="2470564" y="2968908"/>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43131" name="Straight Connector 163">
            <a:extLst>
              <a:ext uri="{FF2B5EF4-FFF2-40B4-BE49-F238E27FC236}">
                <a16:creationId xmlns:a16="http://schemas.microsoft.com/office/drawing/2014/main" id="{D473DB52-20C3-4456-8F74-CA8FFFEE3A76}"/>
              </a:ext>
            </a:extLst>
          </p:cNvPr>
          <p:cNvCxnSpPr>
            <a:cxnSpLocks noChangeShapeType="1"/>
          </p:cNvCxnSpPr>
          <p:nvPr/>
        </p:nvCxnSpPr>
        <p:spPr bwMode="auto">
          <a:xfrm flipH="1">
            <a:off x="6373069" y="3400708"/>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43132" name="TextBox 164">
            <a:extLst>
              <a:ext uri="{FF2B5EF4-FFF2-40B4-BE49-F238E27FC236}">
                <a16:creationId xmlns:a16="http://schemas.microsoft.com/office/drawing/2014/main" id="{0B43E85A-32C2-4ACF-8FE1-E0BEB3C12561}"/>
              </a:ext>
            </a:extLst>
          </p:cNvPr>
          <p:cNvSpPr txBox="1">
            <a:spLocks noChangeArrowheads="1"/>
          </p:cNvSpPr>
          <p:nvPr/>
        </p:nvSpPr>
        <p:spPr bwMode="auto">
          <a:xfrm>
            <a:off x="7173169" y="3341970"/>
            <a:ext cx="552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S 13/9</a:t>
            </a:r>
          </a:p>
        </p:txBody>
      </p:sp>
      <p:sp>
        <p:nvSpPr>
          <p:cNvPr id="43133" name="TextBox 165">
            <a:extLst>
              <a:ext uri="{FF2B5EF4-FFF2-40B4-BE49-F238E27FC236}">
                <a16:creationId xmlns:a16="http://schemas.microsoft.com/office/drawing/2014/main" id="{4886565C-A04F-4400-985D-85382D29936B}"/>
              </a:ext>
            </a:extLst>
          </p:cNvPr>
          <p:cNvSpPr txBox="1">
            <a:spLocks noChangeArrowheads="1"/>
          </p:cNvSpPr>
          <p:nvPr/>
        </p:nvSpPr>
        <p:spPr bwMode="auto">
          <a:xfrm>
            <a:off x="6444506" y="3340383"/>
            <a:ext cx="3254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13</a:t>
            </a:r>
          </a:p>
        </p:txBody>
      </p:sp>
      <p:sp>
        <p:nvSpPr>
          <p:cNvPr id="43134" name="TextBox 166">
            <a:extLst>
              <a:ext uri="{FF2B5EF4-FFF2-40B4-BE49-F238E27FC236}">
                <a16:creationId xmlns:a16="http://schemas.microsoft.com/office/drawing/2014/main" id="{C5CFB346-31C6-4F75-B6A0-41AD390F0AB1}"/>
              </a:ext>
            </a:extLst>
          </p:cNvPr>
          <p:cNvSpPr txBox="1">
            <a:spLocks noChangeArrowheads="1"/>
          </p:cNvSpPr>
          <p:nvPr/>
        </p:nvSpPr>
        <p:spPr bwMode="auto">
          <a:xfrm>
            <a:off x="7627194" y="3338795"/>
            <a:ext cx="622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Sx 8/14</a:t>
            </a:r>
          </a:p>
        </p:txBody>
      </p:sp>
      <p:sp>
        <p:nvSpPr>
          <p:cNvPr id="43135" name="TextBox 167">
            <a:extLst>
              <a:ext uri="{FF2B5EF4-FFF2-40B4-BE49-F238E27FC236}">
                <a16:creationId xmlns:a16="http://schemas.microsoft.com/office/drawing/2014/main" id="{4A075E6E-6A8F-47FB-AB21-6E453200D962}"/>
              </a:ext>
            </a:extLst>
          </p:cNvPr>
          <p:cNvSpPr txBox="1">
            <a:spLocks noChangeArrowheads="1"/>
          </p:cNvSpPr>
          <p:nvPr/>
        </p:nvSpPr>
        <p:spPr bwMode="auto">
          <a:xfrm>
            <a:off x="2584864" y="2892714"/>
            <a:ext cx="26321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8</a:t>
            </a:r>
          </a:p>
        </p:txBody>
      </p:sp>
      <p:sp>
        <p:nvSpPr>
          <p:cNvPr id="43136" name="Oval 169">
            <a:extLst>
              <a:ext uri="{FF2B5EF4-FFF2-40B4-BE49-F238E27FC236}">
                <a16:creationId xmlns:a16="http://schemas.microsoft.com/office/drawing/2014/main" id="{512FCDAE-F371-4C47-8A8C-82A01EADC304}"/>
              </a:ext>
            </a:extLst>
          </p:cNvPr>
          <p:cNvSpPr>
            <a:spLocks noChangeArrowheads="1"/>
          </p:cNvSpPr>
          <p:nvPr/>
        </p:nvSpPr>
        <p:spPr bwMode="auto">
          <a:xfrm>
            <a:off x="8200282" y="338642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37" name="Rectangle 170">
            <a:extLst>
              <a:ext uri="{FF2B5EF4-FFF2-40B4-BE49-F238E27FC236}">
                <a16:creationId xmlns:a16="http://schemas.microsoft.com/office/drawing/2014/main" id="{D0366D3F-A5F3-40AE-A7D8-3CA88EBCF359}"/>
              </a:ext>
            </a:extLst>
          </p:cNvPr>
          <p:cNvSpPr>
            <a:spLocks noChangeArrowheads="1"/>
          </p:cNvSpPr>
          <p:nvPr/>
        </p:nvSpPr>
        <p:spPr bwMode="auto">
          <a:xfrm>
            <a:off x="2982093" y="3405470"/>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38" name="Rectangle 171">
            <a:extLst>
              <a:ext uri="{FF2B5EF4-FFF2-40B4-BE49-F238E27FC236}">
                <a16:creationId xmlns:a16="http://schemas.microsoft.com/office/drawing/2014/main" id="{46B793FD-1E9D-4988-A5B9-2FA327D71216}"/>
              </a:ext>
            </a:extLst>
          </p:cNvPr>
          <p:cNvSpPr>
            <a:spLocks noChangeArrowheads="1"/>
          </p:cNvSpPr>
          <p:nvPr/>
        </p:nvSpPr>
        <p:spPr bwMode="auto">
          <a:xfrm>
            <a:off x="5258414" y="3389979"/>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39" name="TextBox 172">
            <a:extLst>
              <a:ext uri="{FF2B5EF4-FFF2-40B4-BE49-F238E27FC236}">
                <a16:creationId xmlns:a16="http://schemas.microsoft.com/office/drawing/2014/main" id="{65BC34A4-78AA-4D11-B364-E92D9676F80D}"/>
              </a:ext>
            </a:extLst>
          </p:cNvPr>
          <p:cNvSpPr txBox="1">
            <a:spLocks noChangeArrowheads="1"/>
          </p:cNvSpPr>
          <p:nvPr/>
        </p:nvSpPr>
        <p:spPr bwMode="auto">
          <a:xfrm>
            <a:off x="8130432" y="3335620"/>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140" name="TextBox 173">
            <a:extLst>
              <a:ext uri="{FF2B5EF4-FFF2-40B4-BE49-F238E27FC236}">
                <a16:creationId xmlns:a16="http://schemas.microsoft.com/office/drawing/2014/main" id="{575E07D9-8E1F-4BEC-BD78-A17424FA615E}"/>
              </a:ext>
            </a:extLst>
          </p:cNvPr>
          <p:cNvSpPr txBox="1">
            <a:spLocks noChangeArrowheads="1"/>
          </p:cNvSpPr>
          <p:nvPr/>
        </p:nvSpPr>
        <p:spPr bwMode="auto">
          <a:xfrm>
            <a:off x="2894781" y="335149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14</a:t>
            </a:r>
          </a:p>
        </p:txBody>
      </p:sp>
      <p:sp>
        <p:nvSpPr>
          <p:cNvPr id="43142" name="Oval 176">
            <a:extLst>
              <a:ext uri="{FF2B5EF4-FFF2-40B4-BE49-F238E27FC236}">
                <a16:creationId xmlns:a16="http://schemas.microsoft.com/office/drawing/2014/main" id="{A8FCDE7E-88C9-475C-A662-F9AD65CD850B}"/>
              </a:ext>
            </a:extLst>
          </p:cNvPr>
          <p:cNvSpPr>
            <a:spLocks noChangeArrowheads="1"/>
          </p:cNvSpPr>
          <p:nvPr/>
        </p:nvSpPr>
        <p:spPr bwMode="auto">
          <a:xfrm>
            <a:off x="5258414" y="366968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3" name="Oval 177">
            <a:extLst>
              <a:ext uri="{FF2B5EF4-FFF2-40B4-BE49-F238E27FC236}">
                <a16:creationId xmlns:a16="http://schemas.microsoft.com/office/drawing/2014/main" id="{A302B1E3-26B3-4A4E-8A79-0293B0D67F68}"/>
              </a:ext>
            </a:extLst>
          </p:cNvPr>
          <p:cNvSpPr>
            <a:spLocks noChangeArrowheads="1"/>
          </p:cNvSpPr>
          <p:nvPr/>
        </p:nvSpPr>
        <p:spPr bwMode="auto">
          <a:xfrm>
            <a:off x="5258414" y="351062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4" name="Oval 178">
            <a:extLst>
              <a:ext uri="{FF2B5EF4-FFF2-40B4-BE49-F238E27FC236}">
                <a16:creationId xmlns:a16="http://schemas.microsoft.com/office/drawing/2014/main" id="{3935C5E1-131B-452F-A2AC-49ABC9451669}"/>
              </a:ext>
            </a:extLst>
          </p:cNvPr>
          <p:cNvSpPr>
            <a:spLocks noChangeArrowheads="1"/>
          </p:cNvSpPr>
          <p:nvPr/>
        </p:nvSpPr>
        <p:spPr bwMode="auto">
          <a:xfrm>
            <a:off x="3190055" y="338800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5" name="Oval 179">
            <a:extLst>
              <a:ext uri="{FF2B5EF4-FFF2-40B4-BE49-F238E27FC236}">
                <a16:creationId xmlns:a16="http://schemas.microsoft.com/office/drawing/2014/main" id="{E51C8A37-6365-40C1-BFED-2E8C8A9E7150}"/>
              </a:ext>
            </a:extLst>
          </p:cNvPr>
          <p:cNvSpPr>
            <a:spLocks noChangeArrowheads="1"/>
          </p:cNvSpPr>
          <p:nvPr/>
        </p:nvSpPr>
        <p:spPr bwMode="auto">
          <a:xfrm>
            <a:off x="3374205" y="338800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6" name="Oval 180">
            <a:extLst>
              <a:ext uri="{FF2B5EF4-FFF2-40B4-BE49-F238E27FC236}">
                <a16:creationId xmlns:a16="http://schemas.microsoft.com/office/drawing/2014/main" id="{08016E35-A12F-4DD4-BD39-B824B3C135D6}"/>
              </a:ext>
            </a:extLst>
          </p:cNvPr>
          <p:cNvSpPr>
            <a:spLocks noChangeArrowheads="1"/>
          </p:cNvSpPr>
          <p:nvPr/>
        </p:nvSpPr>
        <p:spPr bwMode="auto">
          <a:xfrm>
            <a:off x="3558355" y="338800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7" name="Oval 181">
            <a:extLst>
              <a:ext uri="{FF2B5EF4-FFF2-40B4-BE49-F238E27FC236}">
                <a16:creationId xmlns:a16="http://schemas.microsoft.com/office/drawing/2014/main" id="{156DC3DD-E809-4A3C-9EC6-3677DC79BA3B}"/>
              </a:ext>
            </a:extLst>
          </p:cNvPr>
          <p:cNvSpPr>
            <a:spLocks noChangeArrowheads="1"/>
          </p:cNvSpPr>
          <p:nvPr/>
        </p:nvSpPr>
        <p:spPr bwMode="auto">
          <a:xfrm>
            <a:off x="5265072" y="381419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8" name="TextBox 182">
            <a:extLst>
              <a:ext uri="{FF2B5EF4-FFF2-40B4-BE49-F238E27FC236}">
                <a16:creationId xmlns:a16="http://schemas.microsoft.com/office/drawing/2014/main" id="{96E621A9-4AE5-4AB4-8E90-CD0B63261BBD}"/>
              </a:ext>
            </a:extLst>
          </p:cNvPr>
          <p:cNvSpPr txBox="1">
            <a:spLocks noChangeArrowheads="1"/>
          </p:cNvSpPr>
          <p:nvPr/>
        </p:nvSpPr>
        <p:spPr bwMode="auto">
          <a:xfrm>
            <a:off x="3282131" y="33451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16</a:t>
            </a:r>
          </a:p>
        </p:txBody>
      </p:sp>
      <p:sp>
        <p:nvSpPr>
          <p:cNvPr id="43149" name="TextBox 183">
            <a:extLst>
              <a:ext uri="{FF2B5EF4-FFF2-40B4-BE49-F238E27FC236}">
                <a16:creationId xmlns:a16="http://schemas.microsoft.com/office/drawing/2014/main" id="{D02886B2-FC71-4432-A116-774819900E9D}"/>
              </a:ext>
            </a:extLst>
          </p:cNvPr>
          <p:cNvSpPr txBox="1">
            <a:spLocks noChangeArrowheads="1"/>
          </p:cNvSpPr>
          <p:nvPr/>
        </p:nvSpPr>
        <p:spPr bwMode="auto">
          <a:xfrm>
            <a:off x="3097981" y="33451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15</a:t>
            </a:r>
          </a:p>
        </p:txBody>
      </p:sp>
      <p:sp>
        <p:nvSpPr>
          <p:cNvPr id="43150" name="TextBox 184">
            <a:extLst>
              <a:ext uri="{FF2B5EF4-FFF2-40B4-BE49-F238E27FC236}">
                <a16:creationId xmlns:a16="http://schemas.microsoft.com/office/drawing/2014/main" id="{DF45F5F4-E899-4017-B3EC-91F9AF2BF43A}"/>
              </a:ext>
            </a:extLst>
          </p:cNvPr>
          <p:cNvSpPr txBox="1">
            <a:spLocks noChangeArrowheads="1"/>
          </p:cNvSpPr>
          <p:nvPr/>
        </p:nvSpPr>
        <p:spPr bwMode="auto">
          <a:xfrm>
            <a:off x="3466281" y="33451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17</a:t>
            </a:r>
          </a:p>
        </p:txBody>
      </p:sp>
      <p:sp>
        <p:nvSpPr>
          <p:cNvPr id="43151" name="TextBox 186">
            <a:extLst>
              <a:ext uri="{FF2B5EF4-FFF2-40B4-BE49-F238E27FC236}">
                <a16:creationId xmlns:a16="http://schemas.microsoft.com/office/drawing/2014/main" id="{16D7596C-A37A-433A-BA82-114CED37D32A}"/>
              </a:ext>
            </a:extLst>
          </p:cNvPr>
          <p:cNvSpPr txBox="1">
            <a:spLocks noChangeArrowheads="1"/>
          </p:cNvSpPr>
          <p:nvPr/>
        </p:nvSpPr>
        <p:spPr bwMode="auto">
          <a:xfrm>
            <a:off x="5495056" y="5349800"/>
            <a:ext cx="509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12-17</a:t>
            </a:r>
          </a:p>
        </p:txBody>
      </p:sp>
      <p:sp>
        <p:nvSpPr>
          <p:cNvPr id="43152" name="TextBox 188">
            <a:extLst>
              <a:ext uri="{FF2B5EF4-FFF2-40B4-BE49-F238E27FC236}">
                <a16:creationId xmlns:a16="http://schemas.microsoft.com/office/drawing/2014/main" id="{0C48469D-A614-484D-86D4-A9A7BBCA0895}"/>
              </a:ext>
            </a:extLst>
          </p:cNvPr>
          <p:cNvSpPr txBox="1">
            <a:spLocks noChangeArrowheads="1"/>
          </p:cNvSpPr>
          <p:nvPr/>
        </p:nvSpPr>
        <p:spPr bwMode="auto">
          <a:xfrm>
            <a:off x="3870093" y="3345540"/>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a:t>
            </a:r>
          </a:p>
        </p:txBody>
      </p:sp>
      <p:sp>
        <p:nvSpPr>
          <p:cNvPr id="43153" name="Rectangle 189">
            <a:extLst>
              <a:ext uri="{FF2B5EF4-FFF2-40B4-BE49-F238E27FC236}">
                <a16:creationId xmlns:a16="http://schemas.microsoft.com/office/drawing/2014/main" id="{7E4C9A27-219A-42D7-8291-457A9D39E5FC}"/>
              </a:ext>
            </a:extLst>
          </p:cNvPr>
          <p:cNvSpPr>
            <a:spLocks noChangeArrowheads="1"/>
          </p:cNvSpPr>
          <p:nvPr/>
        </p:nvSpPr>
        <p:spPr bwMode="auto">
          <a:xfrm>
            <a:off x="5617783" y="3207757"/>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54" name="Rectangle 190">
            <a:extLst>
              <a:ext uri="{FF2B5EF4-FFF2-40B4-BE49-F238E27FC236}">
                <a16:creationId xmlns:a16="http://schemas.microsoft.com/office/drawing/2014/main" id="{B5A049F4-1EBD-44A2-BF72-BE16ABA77476}"/>
              </a:ext>
            </a:extLst>
          </p:cNvPr>
          <p:cNvSpPr>
            <a:spLocks noChangeArrowheads="1"/>
          </p:cNvSpPr>
          <p:nvPr/>
        </p:nvSpPr>
        <p:spPr bwMode="auto">
          <a:xfrm>
            <a:off x="7099139" y="3829333"/>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55" name="TextBox 191">
            <a:extLst>
              <a:ext uri="{FF2B5EF4-FFF2-40B4-BE49-F238E27FC236}">
                <a16:creationId xmlns:a16="http://schemas.microsoft.com/office/drawing/2014/main" id="{025334A0-F99F-4EB4-A217-5CE2E9FDE061}"/>
              </a:ext>
            </a:extLst>
          </p:cNvPr>
          <p:cNvSpPr txBox="1">
            <a:spLocks noChangeArrowheads="1"/>
          </p:cNvSpPr>
          <p:nvPr/>
        </p:nvSpPr>
        <p:spPr bwMode="auto">
          <a:xfrm>
            <a:off x="7005634" y="3779704"/>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0070C0"/>
                </a:solidFill>
              </a:rPr>
              <a:t>13</a:t>
            </a:r>
          </a:p>
        </p:txBody>
      </p:sp>
      <p:sp>
        <p:nvSpPr>
          <p:cNvPr id="194" name="Rectangle 193">
            <a:extLst>
              <a:ext uri="{FF2B5EF4-FFF2-40B4-BE49-F238E27FC236}">
                <a16:creationId xmlns:a16="http://schemas.microsoft.com/office/drawing/2014/main" id="{A6E16E6B-D5F2-4D67-AE81-545883FF8E67}"/>
              </a:ext>
            </a:extLst>
          </p:cNvPr>
          <p:cNvSpPr>
            <a:spLocks noChangeArrowheads="1"/>
          </p:cNvSpPr>
          <p:nvPr/>
        </p:nvSpPr>
        <p:spPr bwMode="auto">
          <a:xfrm>
            <a:off x="3005905" y="3832508"/>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5" name="Rectangle 194">
            <a:extLst>
              <a:ext uri="{FF2B5EF4-FFF2-40B4-BE49-F238E27FC236}">
                <a16:creationId xmlns:a16="http://schemas.microsoft.com/office/drawing/2014/main" id="{7ED7083F-0FA4-4974-9C06-B5B501BD2833}"/>
              </a:ext>
            </a:extLst>
          </p:cNvPr>
          <p:cNvSpPr>
            <a:spLocks noChangeArrowheads="1"/>
          </p:cNvSpPr>
          <p:nvPr/>
        </p:nvSpPr>
        <p:spPr bwMode="auto">
          <a:xfrm>
            <a:off x="5265071" y="3966199"/>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6" name="Oval 195">
            <a:extLst>
              <a:ext uri="{FF2B5EF4-FFF2-40B4-BE49-F238E27FC236}">
                <a16:creationId xmlns:a16="http://schemas.microsoft.com/office/drawing/2014/main" id="{3D05CA3C-ED32-4AEF-A9E7-CAA5D832B93F}"/>
              </a:ext>
            </a:extLst>
          </p:cNvPr>
          <p:cNvSpPr>
            <a:spLocks noChangeArrowheads="1"/>
          </p:cNvSpPr>
          <p:nvPr/>
        </p:nvSpPr>
        <p:spPr bwMode="auto">
          <a:xfrm>
            <a:off x="392665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7" name="Oval 196">
            <a:extLst>
              <a:ext uri="{FF2B5EF4-FFF2-40B4-BE49-F238E27FC236}">
                <a16:creationId xmlns:a16="http://schemas.microsoft.com/office/drawing/2014/main" id="{6683C366-D0F7-4CCF-832B-6D9E1EA77C36}"/>
              </a:ext>
            </a:extLst>
          </p:cNvPr>
          <p:cNvSpPr>
            <a:spLocks noChangeArrowheads="1"/>
          </p:cNvSpPr>
          <p:nvPr/>
        </p:nvSpPr>
        <p:spPr bwMode="auto">
          <a:xfrm>
            <a:off x="5262000" y="4390857"/>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8" name="Oval 197">
            <a:extLst>
              <a:ext uri="{FF2B5EF4-FFF2-40B4-BE49-F238E27FC236}">
                <a16:creationId xmlns:a16="http://schemas.microsoft.com/office/drawing/2014/main" id="{D408D00D-15FC-4C2C-B8EB-11F100A69F58}"/>
              </a:ext>
            </a:extLst>
          </p:cNvPr>
          <p:cNvSpPr>
            <a:spLocks noChangeArrowheads="1"/>
          </p:cNvSpPr>
          <p:nvPr/>
        </p:nvSpPr>
        <p:spPr bwMode="auto">
          <a:xfrm>
            <a:off x="5267984" y="410661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9" name="Oval 198">
            <a:extLst>
              <a:ext uri="{FF2B5EF4-FFF2-40B4-BE49-F238E27FC236}">
                <a16:creationId xmlns:a16="http://schemas.microsoft.com/office/drawing/2014/main" id="{6671FC7D-34B1-4DA2-A16C-05D310C655B9}"/>
              </a:ext>
            </a:extLst>
          </p:cNvPr>
          <p:cNvSpPr>
            <a:spLocks noChangeArrowheads="1"/>
          </p:cNvSpPr>
          <p:nvPr/>
        </p:nvSpPr>
        <p:spPr bwMode="auto">
          <a:xfrm>
            <a:off x="7305514" y="382457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0" name="Oval 199">
            <a:extLst>
              <a:ext uri="{FF2B5EF4-FFF2-40B4-BE49-F238E27FC236}">
                <a16:creationId xmlns:a16="http://schemas.microsoft.com/office/drawing/2014/main" id="{66A3BB5D-4D7D-4675-9029-28F9892AD6C4}"/>
              </a:ext>
            </a:extLst>
          </p:cNvPr>
          <p:cNvSpPr>
            <a:spLocks noChangeArrowheads="1"/>
          </p:cNvSpPr>
          <p:nvPr/>
        </p:nvSpPr>
        <p:spPr bwMode="auto">
          <a:xfrm>
            <a:off x="7503951"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1" name="Oval 200">
            <a:extLst>
              <a:ext uri="{FF2B5EF4-FFF2-40B4-BE49-F238E27FC236}">
                <a16:creationId xmlns:a16="http://schemas.microsoft.com/office/drawing/2014/main" id="{6E66C7E0-5FA2-4F23-90FB-AC0AE9CA3290}"/>
              </a:ext>
            </a:extLst>
          </p:cNvPr>
          <p:cNvSpPr>
            <a:spLocks noChangeArrowheads="1"/>
          </p:cNvSpPr>
          <p:nvPr/>
        </p:nvSpPr>
        <p:spPr bwMode="auto">
          <a:xfrm>
            <a:off x="7719851"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2" name="Oval 201">
            <a:extLst>
              <a:ext uri="{FF2B5EF4-FFF2-40B4-BE49-F238E27FC236}">
                <a16:creationId xmlns:a16="http://schemas.microsoft.com/office/drawing/2014/main" id="{FE68DE72-D5D6-461C-AAF4-7F4137920AF2}"/>
              </a:ext>
            </a:extLst>
          </p:cNvPr>
          <p:cNvSpPr>
            <a:spLocks noChangeArrowheads="1"/>
          </p:cNvSpPr>
          <p:nvPr/>
        </p:nvSpPr>
        <p:spPr bwMode="auto">
          <a:xfrm>
            <a:off x="7904001"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3" name="Oval 202">
            <a:extLst>
              <a:ext uri="{FF2B5EF4-FFF2-40B4-BE49-F238E27FC236}">
                <a16:creationId xmlns:a16="http://schemas.microsoft.com/office/drawing/2014/main" id="{72C5918F-6FD2-4FB7-8E84-9DF0E92866BC}"/>
              </a:ext>
            </a:extLst>
          </p:cNvPr>
          <p:cNvSpPr>
            <a:spLocks noChangeArrowheads="1"/>
          </p:cNvSpPr>
          <p:nvPr/>
        </p:nvSpPr>
        <p:spPr bwMode="auto">
          <a:xfrm>
            <a:off x="5603513" y="3796742"/>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4" name="Oval 203">
            <a:extLst>
              <a:ext uri="{FF2B5EF4-FFF2-40B4-BE49-F238E27FC236}">
                <a16:creationId xmlns:a16="http://schemas.microsoft.com/office/drawing/2014/main" id="{725D5BF5-E57A-4373-B0F2-39DF1BB4EC4A}"/>
              </a:ext>
            </a:extLst>
          </p:cNvPr>
          <p:cNvSpPr>
            <a:spLocks noChangeArrowheads="1"/>
          </p:cNvSpPr>
          <p:nvPr/>
        </p:nvSpPr>
        <p:spPr bwMode="auto">
          <a:xfrm>
            <a:off x="5608276" y="3650692"/>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5" name="Oval 204">
            <a:extLst>
              <a:ext uri="{FF2B5EF4-FFF2-40B4-BE49-F238E27FC236}">
                <a16:creationId xmlns:a16="http://schemas.microsoft.com/office/drawing/2014/main" id="{A324EF9A-92D0-49A7-8677-9F4CCBA70843}"/>
              </a:ext>
            </a:extLst>
          </p:cNvPr>
          <p:cNvSpPr>
            <a:spLocks noChangeArrowheads="1"/>
          </p:cNvSpPr>
          <p:nvPr/>
        </p:nvSpPr>
        <p:spPr bwMode="auto">
          <a:xfrm>
            <a:off x="5608276" y="3517342"/>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6" name="Oval 205">
            <a:extLst>
              <a:ext uri="{FF2B5EF4-FFF2-40B4-BE49-F238E27FC236}">
                <a16:creationId xmlns:a16="http://schemas.microsoft.com/office/drawing/2014/main" id="{528FAF79-9D93-444E-82EE-CD8EA452D1DD}"/>
              </a:ext>
            </a:extLst>
          </p:cNvPr>
          <p:cNvSpPr>
            <a:spLocks noChangeArrowheads="1"/>
          </p:cNvSpPr>
          <p:nvPr/>
        </p:nvSpPr>
        <p:spPr bwMode="auto">
          <a:xfrm>
            <a:off x="5613038" y="3382405"/>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7" name="TextBox 206">
            <a:extLst>
              <a:ext uri="{FF2B5EF4-FFF2-40B4-BE49-F238E27FC236}">
                <a16:creationId xmlns:a16="http://schemas.microsoft.com/office/drawing/2014/main" id="{D5F71798-EF7A-4051-A668-DFFEEC53A57F}"/>
              </a:ext>
            </a:extLst>
          </p:cNvPr>
          <p:cNvSpPr txBox="1">
            <a:spLocks noChangeArrowheads="1"/>
          </p:cNvSpPr>
          <p:nvPr/>
        </p:nvSpPr>
        <p:spPr bwMode="auto">
          <a:xfrm>
            <a:off x="2913831" y="3778532"/>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18</a:t>
            </a:r>
          </a:p>
        </p:txBody>
      </p:sp>
      <p:sp>
        <p:nvSpPr>
          <p:cNvPr id="208" name="TextBox 207">
            <a:extLst>
              <a:ext uri="{FF2B5EF4-FFF2-40B4-BE49-F238E27FC236}">
                <a16:creationId xmlns:a16="http://schemas.microsoft.com/office/drawing/2014/main" id="{2C28DE3A-9679-42A1-B502-EC11B5578FE1}"/>
              </a:ext>
            </a:extLst>
          </p:cNvPr>
          <p:cNvSpPr txBox="1">
            <a:spLocks noChangeArrowheads="1"/>
          </p:cNvSpPr>
          <p:nvPr/>
        </p:nvSpPr>
        <p:spPr bwMode="auto">
          <a:xfrm>
            <a:off x="7213438" y="3778532"/>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14</a:t>
            </a:r>
          </a:p>
        </p:txBody>
      </p:sp>
      <p:sp>
        <p:nvSpPr>
          <p:cNvPr id="209" name="Oval 208">
            <a:extLst>
              <a:ext uri="{FF2B5EF4-FFF2-40B4-BE49-F238E27FC236}">
                <a16:creationId xmlns:a16="http://schemas.microsoft.com/office/drawing/2014/main" id="{AEC6217A-3299-4E08-A685-D47A27E9B7A9}"/>
              </a:ext>
            </a:extLst>
          </p:cNvPr>
          <p:cNvSpPr>
            <a:spLocks noChangeArrowheads="1"/>
          </p:cNvSpPr>
          <p:nvPr/>
        </p:nvSpPr>
        <p:spPr bwMode="auto">
          <a:xfrm>
            <a:off x="5595196" y="4395251"/>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0" name="Oval 209">
            <a:extLst>
              <a:ext uri="{FF2B5EF4-FFF2-40B4-BE49-F238E27FC236}">
                <a16:creationId xmlns:a16="http://schemas.microsoft.com/office/drawing/2014/main" id="{ACC37DC1-7DD2-4C52-B74A-BDF1A6CFFDAB}"/>
              </a:ext>
            </a:extLst>
          </p:cNvPr>
          <p:cNvSpPr>
            <a:spLocks noChangeArrowheads="1"/>
          </p:cNvSpPr>
          <p:nvPr/>
        </p:nvSpPr>
        <p:spPr bwMode="auto">
          <a:xfrm>
            <a:off x="5262000" y="454051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1" name="Oval 210">
            <a:extLst>
              <a:ext uri="{FF2B5EF4-FFF2-40B4-BE49-F238E27FC236}">
                <a16:creationId xmlns:a16="http://schemas.microsoft.com/office/drawing/2014/main" id="{9D08F0A7-08DD-4F8D-807E-4F0634AF666B}"/>
              </a:ext>
            </a:extLst>
          </p:cNvPr>
          <p:cNvSpPr>
            <a:spLocks noChangeArrowheads="1"/>
          </p:cNvSpPr>
          <p:nvPr/>
        </p:nvSpPr>
        <p:spPr bwMode="auto">
          <a:xfrm>
            <a:off x="5262461" y="4253981"/>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2" name="Oval 211">
            <a:extLst>
              <a:ext uri="{FF2B5EF4-FFF2-40B4-BE49-F238E27FC236}">
                <a16:creationId xmlns:a16="http://schemas.microsoft.com/office/drawing/2014/main" id="{3ACBCEAF-94DD-4497-9B3E-CF8EA09F140D}"/>
              </a:ext>
            </a:extLst>
          </p:cNvPr>
          <p:cNvSpPr>
            <a:spLocks noChangeArrowheads="1"/>
          </p:cNvSpPr>
          <p:nvPr/>
        </p:nvSpPr>
        <p:spPr bwMode="auto">
          <a:xfrm>
            <a:off x="8097676"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3" name="TextBox 212">
            <a:extLst>
              <a:ext uri="{FF2B5EF4-FFF2-40B4-BE49-F238E27FC236}">
                <a16:creationId xmlns:a16="http://schemas.microsoft.com/office/drawing/2014/main" id="{C660C0AB-2188-4885-AA7C-32F825DB1A76}"/>
              </a:ext>
            </a:extLst>
          </p:cNvPr>
          <p:cNvSpPr txBox="1">
            <a:spLocks noChangeArrowheads="1"/>
          </p:cNvSpPr>
          <p:nvPr/>
        </p:nvSpPr>
        <p:spPr bwMode="auto">
          <a:xfrm>
            <a:off x="7627777" y="3778532"/>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16</a:t>
            </a:r>
          </a:p>
        </p:txBody>
      </p:sp>
      <p:sp>
        <p:nvSpPr>
          <p:cNvPr id="214" name="TextBox 213">
            <a:extLst>
              <a:ext uri="{FF2B5EF4-FFF2-40B4-BE49-F238E27FC236}">
                <a16:creationId xmlns:a16="http://schemas.microsoft.com/office/drawing/2014/main" id="{EF201C1E-6D20-4D69-AD29-302038599FA7}"/>
              </a:ext>
            </a:extLst>
          </p:cNvPr>
          <p:cNvSpPr txBox="1">
            <a:spLocks noChangeArrowheads="1"/>
          </p:cNvSpPr>
          <p:nvPr/>
        </p:nvSpPr>
        <p:spPr bwMode="auto">
          <a:xfrm>
            <a:off x="7411877" y="378329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15</a:t>
            </a:r>
          </a:p>
        </p:txBody>
      </p:sp>
      <p:sp>
        <p:nvSpPr>
          <p:cNvPr id="215" name="TextBox 214">
            <a:extLst>
              <a:ext uri="{FF2B5EF4-FFF2-40B4-BE49-F238E27FC236}">
                <a16:creationId xmlns:a16="http://schemas.microsoft.com/office/drawing/2014/main" id="{2C12F2F7-6539-4D99-8094-3E25173A4783}"/>
              </a:ext>
            </a:extLst>
          </p:cNvPr>
          <p:cNvSpPr txBox="1">
            <a:spLocks noChangeArrowheads="1"/>
          </p:cNvSpPr>
          <p:nvPr/>
        </p:nvSpPr>
        <p:spPr bwMode="auto">
          <a:xfrm>
            <a:off x="7811927" y="378329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17</a:t>
            </a:r>
          </a:p>
        </p:txBody>
      </p:sp>
      <p:sp>
        <p:nvSpPr>
          <p:cNvPr id="217" name="TextBox 216">
            <a:extLst>
              <a:ext uri="{FF2B5EF4-FFF2-40B4-BE49-F238E27FC236}">
                <a16:creationId xmlns:a16="http://schemas.microsoft.com/office/drawing/2014/main" id="{B43E6DE8-B91D-491C-AB68-6E8ADE24F216}"/>
              </a:ext>
            </a:extLst>
          </p:cNvPr>
          <p:cNvSpPr txBox="1">
            <a:spLocks noChangeArrowheads="1"/>
          </p:cNvSpPr>
          <p:nvPr/>
        </p:nvSpPr>
        <p:spPr bwMode="auto">
          <a:xfrm>
            <a:off x="8027826" y="3769008"/>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219" name="Oval 218">
            <a:extLst>
              <a:ext uri="{FF2B5EF4-FFF2-40B4-BE49-F238E27FC236}">
                <a16:creationId xmlns:a16="http://schemas.microsoft.com/office/drawing/2014/main" id="{B92FC894-9E4C-4460-9BF1-F38DF5211D4C}"/>
              </a:ext>
            </a:extLst>
          </p:cNvPr>
          <p:cNvSpPr>
            <a:spLocks noChangeArrowheads="1"/>
          </p:cNvSpPr>
          <p:nvPr/>
        </p:nvSpPr>
        <p:spPr bwMode="auto">
          <a:xfrm>
            <a:off x="319005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0" name="Oval 219">
            <a:extLst>
              <a:ext uri="{FF2B5EF4-FFF2-40B4-BE49-F238E27FC236}">
                <a16:creationId xmlns:a16="http://schemas.microsoft.com/office/drawing/2014/main" id="{DCD64649-BF32-4D59-AB50-3EEF7CC31B6F}"/>
              </a:ext>
            </a:extLst>
          </p:cNvPr>
          <p:cNvSpPr>
            <a:spLocks noChangeArrowheads="1"/>
          </p:cNvSpPr>
          <p:nvPr/>
        </p:nvSpPr>
        <p:spPr bwMode="auto">
          <a:xfrm>
            <a:off x="337420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1" name="Oval 220">
            <a:extLst>
              <a:ext uri="{FF2B5EF4-FFF2-40B4-BE49-F238E27FC236}">
                <a16:creationId xmlns:a16="http://schemas.microsoft.com/office/drawing/2014/main" id="{47C01669-F58B-45C7-9223-2631409C8E8D}"/>
              </a:ext>
            </a:extLst>
          </p:cNvPr>
          <p:cNvSpPr>
            <a:spLocks noChangeArrowheads="1"/>
          </p:cNvSpPr>
          <p:nvPr/>
        </p:nvSpPr>
        <p:spPr bwMode="auto">
          <a:xfrm>
            <a:off x="355835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2" name="Oval 221">
            <a:extLst>
              <a:ext uri="{FF2B5EF4-FFF2-40B4-BE49-F238E27FC236}">
                <a16:creationId xmlns:a16="http://schemas.microsoft.com/office/drawing/2014/main" id="{B8D39166-9560-4FC5-B1A9-F557C195283F}"/>
              </a:ext>
            </a:extLst>
          </p:cNvPr>
          <p:cNvSpPr>
            <a:spLocks noChangeArrowheads="1"/>
          </p:cNvSpPr>
          <p:nvPr/>
        </p:nvSpPr>
        <p:spPr bwMode="auto">
          <a:xfrm>
            <a:off x="374250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3" name="Rectangle 222">
            <a:extLst>
              <a:ext uri="{FF2B5EF4-FFF2-40B4-BE49-F238E27FC236}">
                <a16:creationId xmlns:a16="http://schemas.microsoft.com/office/drawing/2014/main" id="{61B9E6A1-3F1D-4E9D-9F23-756CCACF36DB}"/>
              </a:ext>
            </a:extLst>
          </p:cNvPr>
          <p:cNvSpPr>
            <a:spLocks noChangeArrowheads="1"/>
          </p:cNvSpPr>
          <p:nvPr/>
        </p:nvSpPr>
        <p:spPr bwMode="auto">
          <a:xfrm>
            <a:off x="7555756" y="1626590"/>
            <a:ext cx="138113"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4" name="Rectangle 223">
            <a:extLst>
              <a:ext uri="{FF2B5EF4-FFF2-40B4-BE49-F238E27FC236}">
                <a16:creationId xmlns:a16="http://schemas.microsoft.com/office/drawing/2014/main" id="{22FDA0B5-808E-45E2-A866-D2E3D8EA7E68}"/>
              </a:ext>
            </a:extLst>
          </p:cNvPr>
          <p:cNvSpPr>
            <a:spLocks noChangeArrowheads="1"/>
          </p:cNvSpPr>
          <p:nvPr/>
        </p:nvSpPr>
        <p:spPr bwMode="auto">
          <a:xfrm>
            <a:off x="5613038" y="3960622"/>
            <a:ext cx="138112"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5" name="TextBox 224">
            <a:extLst>
              <a:ext uri="{FF2B5EF4-FFF2-40B4-BE49-F238E27FC236}">
                <a16:creationId xmlns:a16="http://schemas.microsoft.com/office/drawing/2014/main" id="{69D05062-8193-4072-B87B-3DF43445C1A8}"/>
              </a:ext>
            </a:extLst>
          </p:cNvPr>
          <p:cNvSpPr txBox="1">
            <a:spLocks noChangeArrowheads="1"/>
          </p:cNvSpPr>
          <p:nvPr/>
        </p:nvSpPr>
        <p:spPr bwMode="auto">
          <a:xfrm>
            <a:off x="3097981" y="3781707"/>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19</a:t>
            </a:r>
          </a:p>
        </p:txBody>
      </p:sp>
      <p:sp>
        <p:nvSpPr>
          <p:cNvPr id="226" name="TextBox 225">
            <a:extLst>
              <a:ext uri="{FF2B5EF4-FFF2-40B4-BE49-F238E27FC236}">
                <a16:creationId xmlns:a16="http://schemas.microsoft.com/office/drawing/2014/main" id="{9B90EF15-0F38-4A5D-ADF6-6B5F1B0E9A6E}"/>
              </a:ext>
            </a:extLst>
          </p:cNvPr>
          <p:cNvSpPr txBox="1">
            <a:spLocks noChangeArrowheads="1"/>
          </p:cNvSpPr>
          <p:nvPr/>
        </p:nvSpPr>
        <p:spPr bwMode="auto">
          <a:xfrm>
            <a:off x="3288481" y="3778532"/>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20</a:t>
            </a:r>
          </a:p>
        </p:txBody>
      </p:sp>
      <p:sp>
        <p:nvSpPr>
          <p:cNvPr id="227" name="TextBox 226">
            <a:extLst>
              <a:ext uri="{FF2B5EF4-FFF2-40B4-BE49-F238E27FC236}">
                <a16:creationId xmlns:a16="http://schemas.microsoft.com/office/drawing/2014/main" id="{7200A67A-B92F-4499-85BA-19678AD3A558}"/>
              </a:ext>
            </a:extLst>
          </p:cNvPr>
          <p:cNvSpPr txBox="1">
            <a:spLocks noChangeArrowheads="1"/>
          </p:cNvSpPr>
          <p:nvPr/>
        </p:nvSpPr>
        <p:spPr bwMode="auto">
          <a:xfrm>
            <a:off x="3475806" y="37769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21</a:t>
            </a:r>
          </a:p>
        </p:txBody>
      </p:sp>
      <p:sp>
        <p:nvSpPr>
          <p:cNvPr id="228" name="TextBox 227">
            <a:extLst>
              <a:ext uri="{FF2B5EF4-FFF2-40B4-BE49-F238E27FC236}">
                <a16:creationId xmlns:a16="http://schemas.microsoft.com/office/drawing/2014/main" id="{B4E4E61B-AA37-42ED-8A8E-0EC8F2295FA2}"/>
              </a:ext>
            </a:extLst>
          </p:cNvPr>
          <p:cNvSpPr txBox="1">
            <a:spLocks noChangeArrowheads="1"/>
          </p:cNvSpPr>
          <p:nvPr/>
        </p:nvSpPr>
        <p:spPr bwMode="auto">
          <a:xfrm>
            <a:off x="3655192" y="3778532"/>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22</a:t>
            </a:r>
          </a:p>
        </p:txBody>
      </p:sp>
      <p:sp>
        <p:nvSpPr>
          <p:cNvPr id="230" name="TextBox 229">
            <a:extLst>
              <a:ext uri="{FF2B5EF4-FFF2-40B4-BE49-F238E27FC236}">
                <a16:creationId xmlns:a16="http://schemas.microsoft.com/office/drawing/2014/main" id="{E93E2F70-839A-4BD5-9D82-081448109673}"/>
              </a:ext>
            </a:extLst>
          </p:cNvPr>
          <p:cNvSpPr txBox="1">
            <a:spLocks noChangeArrowheads="1"/>
          </p:cNvSpPr>
          <p:nvPr/>
        </p:nvSpPr>
        <p:spPr bwMode="auto">
          <a:xfrm>
            <a:off x="3841565" y="3769008"/>
            <a:ext cx="3257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23</a:t>
            </a:r>
          </a:p>
        </p:txBody>
      </p:sp>
      <p:sp>
        <p:nvSpPr>
          <p:cNvPr id="231" name="TextBox 230">
            <a:extLst>
              <a:ext uri="{FF2B5EF4-FFF2-40B4-BE49-F238E27FC236}">
                <a16:creationId xmlns:a16="http://schemas.microsoft.com/office/drawing/2014/main" id="{856833B4-B87A-4E77-9E08-085C961FD207}"/>
              </a:ext>
            </a:extLst>
          </p:cNvPr>
          <p:cNvSpPr txBox="1">
            <a:spLocks noChangeArrowheads="1"/>
          </p:cNvSpPr>
          <p:nvPr/>
        </p:nvSpPr>
        <p:spPr bwMode="auto">
          <a:xfrm>
            <a:off x="7463680" y="1583728"/>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18</a:t>
            </a:r>
          </a:p>
        </p:txBody>
      </p:sp>
      <p:sp>
        <p:nvSpPr>
          <p:cNvPr id="233" name="TextBox 232">
            <a:extLst>
              <a:ext uri="{FF2B5EF4-FFF2-40B4-BE49-F238E27FC236}">
                <a16:creationId xmlns:a16="http://schemas.microsoft.com/office/drawing/2014/main" id="{105CA809-A768-4C83-8C73-A58378B621E4}"/>
              </a:ext>
            </a:extLst>
          </p:cNvPr>
          <p:cNvSpPr txBox="1">
            <a:spLocks noChangeArrowheads="1"/>
          </p:cNvSpPr>
          <p:nvPr/>
        </p:nvSpPr>
        <p:spPr bwMode="auto">
          <a:xfrm>
            <a:off x="7657355" y="156150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19</a:t>
            </a:r>
          </a:p>
        </p:txBody>
      </p:sp>
      <p:sp>
        <p:nvSpPr>
          <p:cNvPr id="234" name="Oval 233">
            <a:extLst>
              <a:ext uri="{FF2B5EF4-FFF2-40B4-BE49-F238E27FC236}">
                <a16:creationId xmlns:a16="http://schemas.microsoft.com/office/drawing/2014/main" id="{F5AB4C8A-673E-4C34-930A-599033B67B90}"/>
              </a:ext>
            </a:extLst>
          </p:cNvPr>
          <p:cNvSpPr>
            <a:spLocks noChangeArrowheads="1"/>
          </p:cNvSpPr>
          <p:nvPr/>
        </p:nvSpPr>
        <p:spPr bwMode="auto">
          <a:xfrm>
            <a:off x="5606538" y="4245063"/>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5" name="Oval 234">
            <a:extLst>
              <a:ext uri="{FF2B5EF4-FFF2-40B4-BE49-F238E27FC236}">
                <a16:creationId xmlns:a16="http://schemas.microsoft.com/office/drawing/2014/main" id="{D6682CF1-1315-4647-9799-F2061A8D272D}"/>
              </a:ext>
            </a:extLst>
          </p:cNvPr>
          <p:cNvSpPr>
            <a:spLocks noChangeArrowheads="1"/>
          </p:cNvSpPr>
          <p:nvPr/>
        </p:nvSpPr>
        <p:spPr bwMode="auto">
          <a:xfrm>
            <a:off x="5599471" y="4553816"/>
            <a:ext cx="138112" cy="138112"/>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6" name="Oval 235">
            <a:extLst>
              <a:ext uri="{FF2B5EF4-FFF2-40B4-BE49-F238E27FC236}">
                <a16:creationId xmlns:a16="http://schemas.microsoft.com/office/drawing/2014/main" id="{02CCF7CA-36D0-4164-B9D9-D9F6951F1C4F}"/>
              </a:ext>
            </a:extLst>
          </p:cNvPr>
          <p:cNvSpPr>
            <a:spLocks noChangeArrowheads="1"/>
          </p:cNvSpPr>
          <p:nvPr/>
        </p:nvSpPr>
        <p:spPr bwMode="auto">
          <a:xfrm>
            <a:off x="773990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7" name="Oval 236">
            <a:extLst>
              <a:ext uri="{FF2B5EF4-FFF2-40B4-BE49-F238E27FC236}">
                <a16:creationId xmlns:a16="http://schemas.microsoft.com/office/drawing/2014/main" id="{84A4E010-23AA-4ACC-BE1A-F9CCC285C35A}"/>
              </a:ext>
            </a:extLst>
          </p:cNvPr>
          <p:cNvSpPr>
            <a:spLocks noChangeArrowheads="1"/>
          </p:cNvSpPr>
          <p:nvPr/>
        </p:nvSpPr>
        <p:spPr bwMode="auto">
          <a:xfrm>
            <a:off x="792405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8" name="Oval 237">
            <a:extLst>
              <a:ext uri="{FF2B5EF4-FFF2-40B4-BE49-F238E27FC236}">
                <a16:creationId xmlns:a16="http://schemas.microsoft.com/office/drawing/2014/main" id="{53701767-F021-4CA6-B14F-7603B6B0D3F3}"/>
              </a:ext>
            </a:extLst>
          </p:cNvPr>
          <p:cNvSpPr>
            <a:spLocks noChangeArrowheads="1"/>
          </p:cNvSpPr>
          <p:nvPr/>
        </p:nvSpPr>
        <p:spPr bwMode="auto">
          <a:xfrm>
            <a:off x="810820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9" name="Oval 238">
            <a:extLst>
              <a:ext uri="{FF2B5EF4-FFF2-40B4-BE49-F238E27FC236}">
                <a16:creationId xmlns:a16="http://schemas.microsoft.com/office/drawing/2014/main" id="{8A04B9D6-4932-4D4C-B491-0833FEAF554B}"/>
              </a:ext>
            </a:extLst>
          </p:cNvPr>
          <p:cNvSpPr>
            <a:spLocks noChangeArrowheads="1"/>
          </p:cNvSpPr>
          <p:nvPr/>
        </p:nvSpPr>
        <p:spPr bwMode="auto">
          <a:xfrm>
            <a:off x="829235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0" name="Oval 239">
            <a:extLst>
              <a:ext uri="{FF2B5EF4-FFF2-40B4-BE49-F238E27FC236}">
                <a16:creationId xmlns:a16="http://schemas.microsoft.com/office/drawing/2014/main" id="{4C72BDCD-8332-47DE-BF23-B691680A9E5D}"/>
              </a:ext>
            </a:extLst>
          </p:cNvPr>
          <p:cNvSpPr>
            <a:spLocks noChangeArrowheads="1"/>
          </p:cNvSpPr>
          <p:nvPr/>
        </p:nvSpPr>
        <p:spPr bwMode="auto">
          <a:xfrm>
            <a:off x="3547830" y="1604071"/>
            <a:ext cx="138113" cy="138112"/>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1" name="Rectangle 240">
            <a:extLst>
              <a:ext uri="{FF2B5EF4-FFF2-40B4-BE49-F238E27FC236}">
                <a16:creationId xmlns:a16="http://schemas.microsoft.com/office/drawing/2014/main" id="{CCA2DAE3-CFBD-4A8C-848F-55D2E96F29FF}"/>
              </a:ext>
            </a:extLst>
          </p:cNvPr>
          <p:cNvSpPr>
            <a:spLocks noChangeArrowheads="1"/>
          </p:cNvSpPr>
          <p:nvPr/>
        </p:nvSpPr>
        <p:spPr bwMode="auto">
          <a:xfrm>
            <a:off x="5091508" y="4692607"/>
            <a:ext cx="138113"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2" name="TextBox 241">
            <a:extLst>
              <a:ext uri="{FF2B5EF4-FFF2-40B4-BE49-F238E27FC236}">
                <a16:creationId xmlns:a16="http://schemas.microsoft.com/office/drawing/2014/main" id="{5BA72B1B-1BAD-43EC-8E5D-FA6E8DBFD84E}"/>
              </a:ext>
            </a:extLst>
          </p:cNvPr>
          <p:cNvSpPr txBox="1">
            <a:spLocks noChangeArrowheads="1"/>
          </p:cNvSpPr>
          <p:nvPr/>
        </p:nvSpPr>
        <p:spPr bwMode="auto">
          <a:xfrm>
            <a:off x="7841505" y="156150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20</a:t>
            </a:r>
          </a:p>
        </p:txBody>
      </p:sp>
      <p:sp>
        <p:nvSpPr>
          <p:cNvPr id="243" name="TextBox 242">
            <a:extLst>
              <a:ext uri="{FF2B5EF4-FFF2-40B4-BE49-F238E27FC236}">
                <a16:creationId xmlns:a16="http://schemas.microsoft.com/office/drawing/2014/main" id="{BAEDA848-47A9-44D5-AC2A-3DFECC7E8A6E}"/>
              </a:ext>
            </a:extLst>
          </p:cNvPr>
          <p:cNvSpPr txBox="1">
            <a:spLocks noChangeArrowheads="1"/>
          </p:cNvSpPr>
          <p:nvPr/>
        </p:nvSpPr>
        <p:spPr bwMode="auto">
          <a:xfrm>
            <a:off x="8030419" y="1561503"/>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21</a:t>
            </a:r>
          </a:p>
        </p:txBody>
      </p:sp>
      <p:sp>
        <p:nvSpPr>
          <p:cNvPr id="244" name="TextBox 243">
            <a:extLst>
              <a:ext uri="{FF2B5EF4-FFF2-40B4-BE49-F238E27FC236}">
                <a16:creationId xmlns:a16="http://schemas.microsoft.com/office/drawing/2014/main" id="{B2953F1C-7CFB-4FC5-A5A3-0C969EF7FD5E}"/>
              </a:ext>
            </a:extLst>
          </p:cNvPr>
          <p:cNvSpPr txBox="1">
            <a:spLocks noChangeArrowheads="1"/>
          </p:cNvSpPr>
          <p:nvPr/>
        </p:nvSpPr>
        <p:spPr bwMode="auto">
          <a:xfrm>
            <a:off x="8205044" y="1561503"/>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22</a:t>
            </a:r>
          </a:p>
        </p:txBody>
      </p:sp>
      <p:sp>
        <p:nvSpPr>
          <p:cNvPr id="247" name="Oval 246">
            <a:extLst>
              <a:ext uri="{FF2B5EF4-FFF2-40B4-BE49-F238E27FC236}">
                <a16:creationId xmlns:a16="http://schemas.microsoft.com/office/drawing/2014/main" id="{7FBABB7F-83BB-492D-9646-3A56487AA91A}"/>
              </a:ext>
            </a:extLst>
          </p:cNvPr>
          <p:cNvSpPr>
            <a:spLocks noChangeArrowheads="1"/>
          </p:cNvSpPr>
          <p:nvPr/>
        </p:nvSpPr>
        <p:spPr bwMode="auto">
          <a:xfrm>
            <a:off x="3731980" y="1608834"/>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8" name="TextBox 247">
            <a:extLst>
              <a:ext uri="{FF2B5EF4-FFF2-40B4-BE49-F238E27FC236}">
                <a16:creationId xmlns:a16="http://schemas.microsoft.com/office/drawing/2014/main" id="{EE489F41-51FF-45CB-9344-FA23A9DA9517}"/>
              </a:ext>
            </a:extLst>
          </p:cNvPr>
          <p:cNvSpPr txBox="1">
            <a:spLocks noChangeArrowheads="1"/>
          </p:cNvSpPr>
          <p:nvPr/>
        </p:nvSpPr>
        <p:spPr bwMode="auto">
          <a:xfrm>
            <a:off x="8566993" y="1551977"/>
            <a:ext cx="2778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FF0000"/>
                </a:solidFill>
              </a:rPr>
              <a:t>R</a:t>
            </a:r>
          </a:p>
        </p:txBody>
      </p:sp>
      <p:sp>
        <p:nvSpPr>
          <p:cNvPr id="249" name="Oval 248">
            <a:extLst>
              <a:ext uri="{FF2B5EF4-FFF2-40B4-BE49-F238E27FC236}">
                <a16:creationId xmlns:a16="http://schemas.microsoft.com/office/drawing/2014/main" id="{CFCC2443-848A-4992-9AD3-39E58A1F5AC9}"/>
              </a:ext>
            </a:extLst>
          </p:cNvPr>
          <p:cNvSpPr>
            <a:spLocks noChangeArrowheads="1"/>
          </p:cNvSpPr>
          <p:nvPr/>
        </p:nvSpPr>
        <p:spPr bwMode="auto">
          <a:xfrm>
            <a:off x="5261027" y="4950098"/>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50" name="Oval 249">
            <a:extLst>
              <a:ext uri="{FF2B5EF4-FFF2-40B4-BE49-F238E27FC236}">
                <a16:creationId xmlns:a16="http://schemas.microsoft.com/office/drawing/2014/main" id="{C72EF3E9-9DA5-47FB-A8F2-6E81710C128D}"/>
              </a:ext>
            </a:extLst>
          </p:cNvPr>
          <p:cNvSpPr>
            <a:spLocks noChangeArrowheads="1"/>
          </p:cNvSpPr>
          <p:nvPr/>
        </p:nvSpPr>
        <p:spPr bwMode="auto">
          <a:xfrm>
            <a:off x="5265073" y="4814697"/>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51" name="TextBox 250">
            <a:extLst>
              <a:ext uri="{FF2B5EF4-FFF2-40B4-BE49-F238E27FC236}">
                <a16:creationId xmlns:a16="http://schemas.microsoft.com/office/drawing/2014/main" id="{3FD3EB85-2F53-4984-9B6F-1D9E15E4DF0C}"/>
              </a:ext>
            </a:extLst>
          </p:cNvPr>
          <p:cNvSpPr txBox="1">
            <a:spLocks noChangeArrowheads="1"/>
          </p:cNvSpPr>
          <p:nvPr/>
        </p:nvSpPr>
        <p:spPr bwMode="auto">
          <a:xfrm>
            <a:off x="3276368" y="1571028"/>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23</a:t>
            </a:r>
          </a:p>
        </p:txBody>
      </p:sp>
      <p:sp>
        <p:nvSpPr>
          <p:cNvPr id="253" name="TextBox 252">
            <a:extLst>
              <a:ext uri="{FF2B5EF4-FFF2-40B4-BE49-F238E27FC236}">
                <a16:creationId xmlns:a16="http://schemas.microsoft.com/office/drawing/2014/main" id="{90DF22BB-D3DD-40CF-B92B-2D4A1B47B062}"/>
              </a:ext>
            </a:extLst>
          </p:cNvPr>
          <p:cNvSpPr txBox="1">
            <a:spLocks noChangeArrowheads="1"/>
          </p:cNvSpPr>
          <p:nvPr/>
        </p:nvSpPr>
        <p:spPr bwMode="auto">
          <a:xfrm>
            <a:off x="3460518" y="1561208"/>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FF0000"/>
                </a:solidFill>
              </a:rPr>
              <a:t>24</a:t>
            </a:r>
          </a:p>
        </p:txBody>
      </p:sp>
      <p:sp>
        <p:nvSpPr>
          <p:cNvPr id="254" name="TextBox 253">
            <a:extLst>
              <a:ext uri="{FF2B5EF4-FFF2-40B4-BE49-F238E27FC236}">
                <a16:creationId xmlns:a16="http://schemas.microsoft.com/office/drawing/2014/main" id="{C1127B97-AAD0-48CE-97E8-198B33A2E508}"/>
              </a:ext>
            </a:extLst>
          </p:cNvPr>
          <p:cNvSpPr txBox="1">
            <a:spLocks noChangeArrowheads="1"/>
          </p:cNvSpPr>
          <p:nvPr/>
        </p:nvSpPr>
        <p:spPr bwMode="auto">
          <a:xfrm>
            <a:off x="3644668" y="1565972"/>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25</a:t>
            </a:r>
          </a:p>
        </p:txBody>
      </p:sp>
      <p:sp>
        <p:nvSpPr>
          <p:cNvPr id="257" name="TextBox 256">
            <a:extLst>
              <a:ext uri="{FF2B5EF4-FFF2-40B4-BE49-F238E27FC236}">
                <a16:creationId xmlns:a16="http://schemas.microsoft.com/office/drawing/2014/main" id="{A053A74B-3B02-4F39-99B6-415502FEDD90}"/>
              </a:ext>
            </a:extLst>
          </p:cNvPr>
          <p:cNvSpPr txBox="1">
            <a:spLocks noChangeArrowheads="1"/>
          </p:cNvSpPr>
          <p:nvPr/>
        </p:nvSpPr>
        <p:spPr bwMode="auto">
          <a:xfrm>
            <a:off x="6742851" y="5606795"/>
            <a:ext cx="24399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200" dirty="0">
                <a:solidFill>
                  <a:srgbClr val="0070C0"/>
                </a:solidFill>
              </a:rPr>
              <a:t>Bright Future		 22</a:t>
            </a:r>
          </a:p>
        </p:txBody>
      </p:sp>
      <p:sp>
        <p:nvSpPr>
          <p:cNvPr id="258" name="TextBox 257">
            <a:extLst>
              <a:ext uri="{FF2B5EF4-FFF2-40B4-BE49-F238E27FC236}">
                <a16:creationId xmlns:a16="http://schemas.microsoft.com/office/drawing/2014/main" id="{3BB801BB-8DEE-4965-A5D5-9DB7BBA9846B}"/>
              </a:ext>
            </a:extLst>
          </p:cNvPr>
          <p:cNvSpPr txBox="1">
            <a:spLocks noChangeArrowheads="1"/>
          </p:cNvSpPr>
          <p:nvPr/>
        </p:nvSpPr>
        <p:spPr bwMode="auto">
          <a:xfrm>
            <a:off x="3379788" y="5613437"/>
            <a:ext cx="20256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latin typeface="Blackadder ITC" panose="04020505051007020D02" pitchFamily="82" charset="0"/>
              </a:rPr>
              <a:t>Your Name</a:t>
            </a:r>
          </a:p>
        </p:txBody>
      </p:sp>
      <p:sp>
        <p:nvSpPr>
          <p:cNvPr id="11" name="Oval 10">
            <a:extLst>
              <a:ext uri="{FF2B5EF4-FFF2-40B4-BE49-F238E27FC236}">
                <a16:creationId xmlns:a16="http://schemas.microsoft.com/office/drawing/2014/main" id="{DD7F625F-C11F-46B2-B744-D353D8691809}"/>
              </a:ext>
            </a:extLst>
          </p:cNvPr>
          <p:cNvSpPr/>
          <p:nvPr/>
        </p:nvSpPr>
        <p:spPr bwMode="auto">
          <a:xfrm>
            <a:off x="6731015" y="5163591"/>
            <a:ext cx="230187" cy="276225"/>
          </a:xfrm>
          <a:prstGeom prst="ellipse">
            <a:avLst/>
          </a:prstGeom>
          <a:noFill/>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eaLnBrk="1" hangingPunct="1">
              <a:defRPr/>
            </a:pPr>
            <a:endParaRPr lang="en-US">
              <a:solidFill>
                <a:schemeClr val="tx1"/>
              </a:solidFill>
            </a:endParaRPr>
          </a:p>
        </p:txBody>
      </p:sp>
      <p:sp>
        <p:nvSpPr>
          <p:cNvPr id="256" name="TextBox 255">
            <a:extLst>
              <a:ext uri="{FF2B5EF4-FFF2-40B4-BE49-F238E27FC236}">
                <a16:creationId xmlns:a16="http://schemas.microsoft.com/office/drawing/2014/main" id="{368E8E78-17AB-4469-A91F-E7C82116F2B1}"/>
              </a:ext>
            </a:extLst>
          </p:cNvPr>
          <p:cNvSpPr txBox="1">
            <a:spLocks noChangeArrowheads="1"/>
          </p:cNvSpPr>
          <p:nvPr/>
        </p:nvSpPr>
        <p:spPr bwMode="auto">
          <a:xfrm>
            <a:off x="6635641" y="5380863"/>
            <a:ext cx="26241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rPr>
              <a:t>Twilight Stars                    25</a:t>
            </a:r>
          </a:p>
        </p:txBody>
      </p:sp>
      <p:sp>
        <p:nvSpPr>
          <p:cNvPr id="43220" name="TextBox 264">
            <a:extLst>
              <a:ext uri="{FF2B5EF4-FFF2-40B4-BE49-F238E27FC236}">
                <a16:creationId xmlns:a16="http://schemas.microsoft.com/office/drawing/2014/main" id="{156BB0B2-BA7F-4DCD-A3DF-CCEE986F4EC4}"/>
              </a:ext>
            </a:extLst>
          </p:cNvPr>
          <p:cNvSpPr txBox="1">
            <a:spLocks noChangeArrowheads="1"/>
          </p:cNvSpPr>
          <p:nvPr/>
        </p:nvSpPr>
        <p:spPr bwMode="auto">
          <a:xfrm>
            <a:off x="1999677" y="5348031"/>
            <a:ext cx="10871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err="1">
                <a:solidFill>
                  <a:srgbClr val="0070C0"/>
                </a:solidFill>
              </a:rPr>
              <a:t>Romin</a:t>
            </a:r>
            <a:r>
              <a:rPr lang="en-US" altLang="en-US" sz="1000" dirty="0">
                <a:solidFill>
                  <a:srgbClr val="0070C0"/>
                </a:solidFill>
              </a:rPr>
              <a:t> </a:t>
            </a:r>
            <a:r>
              <a:rPr lang="en-US" altLang="en-US" sz="1000" dirty="0" err="1">
                <a:solidFill>
                  <a:srgbClr val="0070C0"/>
                </a:solidFill>
              </a:rPr>
              <a:t>Referree</a:t>
            </a:r>
            <a:endParaRPr lang="en-US" altLang="en-US" sz="1000" dirty="0">
              <a:solidFill>
                <a:srgbClr val="0070C0"/>
              </a:solidFill>
            </a:endParaRPr>
          </a:p>
        </p:txBody>
      </p:sp>
      <p:sp>
        <p:nvSpPr>
          <p:cNvPr id="43221" name="Rectangle 265">
            <a:extLst>
              <a:ext uri="{FF2B5EF4-FFF2-40B4-BE49-F238E27FC236}">
                <a16:creationId xmlns:a16="http://schemas.microsoft.com/office/drawing/2014/main" id="{2503B0B1-0246-4527-9870-02C6E2EFE18C}"/>
              </a:ext>
            </a:extLst>
          </p:cNvPr>
          <p:cNvSpPr>
            <a:spLocks noChangeArrowheads="1"/>
          </p:cNvSpPr>
          <p:nvPr/>
        </p:nvSpPr>
        <p:spPr bwMode="auto">
          <a:xfrm>
            <a:off x="2008562" y="5486144"/>
            <a:ext cx="80823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Sunny Day</a:t>
            </a:r>
          </a:p>
        </p:txBody>
      </p:sp>
      <p:sp>
        <p:nvSpPr>
          <p:cNvPr id="43222" name="Rectangle 266">
            <a:extLst>
              <a:ext uri="{FF2B5EF4-FFF2-40B4-BE49-F238E27FC236}">
                <a16:creationId xmlns:a16="http://schemas.microsoft.com/office/drawing/2014/main" id="{FE646DE8-0BFC-426E-93CB-6E34E8A775E6}"/>
              </a:ext>
            </a:extLst>
          </p:cNvPr>
          <p:cNvSpPr>
            <a:spLocks noChangeArrowheads="1"/>
          </p:cNvSpPr>
          <p:nvPr/>
        </p:nvSpPr>
        <p:spPr bwMode="auto">
          <a:xfrm>
            <a:off x="2274889" y="5618200"/>
            <a:ext cx="930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Your Name</a:t>
            </a:r>
          </a:p>
        </p:txBody>
      </p:sp>
      <p:sp>
        <p:nvSpPr>
          <p:cNvPr id="269" name="TextBox 268">
            <a:extLst>
              <a:ext uri="{FF2B5EF4-FFF2-40B4-BE49-F238E27FC236}">
                <a16:creationId xmlns:a16="http://schemas.microsoft.com/office/drawing/2014/main" id="{B56A4844-B74D-4FF3-83E4-87513C2797D3}"/>
              </a:ext>
            </a:extLst>
          </p:cNvPr>
          <p:cNvSpPr txBox="1">
            <a:spLocks noChangeArrowheads="1"/>
          </p:cNvSpPr>
          <p:nvPr/>
        </p:nvSpPr>
        <p:spPr bwMode="auto">
          <a:xfrm>
            <a:off x="5518902" y="5493434"/>
            <a:ext cx="4794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0070C0"/>
                </a:solidFill>
              </a:rPr>
              <a:t>22-22</a:t>
            </a:r>
          </a:p>
        </p:txBody>
      </p:sp>
      <p:sp>
        <p:nvSpPr>
          <p:cNvPr id="271" name="Rectangle 270">
            <a:extLst>
              <a:ext uri="{FF2B5EF4-FFF2-40B4-BE49-F238E27FC236}">
                <a16:creationId xmlns:a16="http://schemas.microsoft.com/office/drawing/2014/main" id="{F0E869A5-FDAB-4D3B-B174-D1594B6BA2A7}"/>
              </a:ext>
            </a:extLst>
          </p:cNvPr>
          <p:cNvSpPr>
            <a:spLocks noChangeArrowheads="1"/>
          </p:cNvSpPr>
          <p:nvPr/>
        </p:nvSpPr>
        <p:spPr bwMode="auto">
          <a:xfrm>
            <a:off x="8629223" y="1612620"/>
            <a:ext cx="138112"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246" name="TextBox 245">
            <a:extLst>
              <a:ext uri="{FF2B5EF4-FFF2-40B4-BE49-F238E27FC236}">
                <a16:creationId xmlns:a16="http://schemas.microsoft.com/office/drawing/2014/main" id="{A562040B-E92B-46AF-83D4-E28AA87EAE95}"/>
              </a:ext>
            </a:extLst>
          </p:cNvPr>
          <p:cNvSpPr txBox="1"/>
          <p:nvPr/>
        </p:nvSpPr>
        <p:spPr>
          <a:xfrm>
            <a:off x="3650430" y="3335620"/>
            <a:ext cx="341312" cy="254000"/>
          </a:xfrm>
          <a:prstGeom prst="rect">
            <a:avLst/>
          </a:prstGeom>
          <a:noFill/>
        </p:spPr>
        <p:txBody>
          <a:bodyPr wrap="none">
            <a:spAutoFit/>
          </a:bodyPr>
          <a:lstStyle/>
          <a:p>
            <a:pPr eaLnBrk="1" hangingPunct="1">
              <a:defRPr/>
            </a:pPr>
            <a:r>
              <a:rPr lang="en-US" sz="1050" dirty="0" err="1">
                <a:solidFill>
                  <a:srgbClr val="0070C0"/>
                </a:solidFill>
                <a:latin typeface="Arial" charset="0"/>
              </a:rPr>
              <a:t>Tx</a:t>
            </a:r>
            <a:endParaRPr lang="en-US" sz="1050" dirty="0">
              <a:solidFill>
                <a:srgbClr val="0070C0"/>
              </a:solidFill>
              <a:latin typeface="Arial" charset="0"/>
            </a:endParaRPr>
          </a:p>
        </p:txBody>
      </p:sp>
      <p:sp>
        <p:nvSpPr>
          <p:cNvPr id="273" name="TextBox 272">
            <a:extLst>
              <a:ext uri="{FF2B5EF4-FFF2-40B4-BE49-F238E27FC236}">
                <a16:creationId xmlns:a16="http://schemas.microsoft.com/office/drawing/2014/main" id="{0072C7AD-1E50-4FBF-A9B2-C542C5646818}"/>
              </a:ext>
            </a:extLst>
          </p:cNvPr>
          <p:cNvSpPr txBox="1"/>
          <p:nvPr/>
        </p:nvSpPr>
        <p:spPr>
          <a:xfrm>
            <a:off x="7678886" y="1991702"/>
            <a:ext cx="341313" cy="254000"/>
          </a:xfrm>
          <a:prstGeom prst="rect">
            <a:avLst/>
          </a:prstGeom>
          <a:noFill/>
        </p:spPr>
        <p:txBody>
          <a:bodyPr wrap="none">
            <a:spAutoFit/>
          </a:bodyPr>
          <a:lstStyle/>
          <a:p>
            <a:pPr eaLnBrk="1" hangingPunct="1">
              <a:defRPr/>
            </a:pPr>
            <a:r>
              <a:rPr lang="en-US" sz="1050" dirty="0" err="1">
                <a:solidFill>
                  <a:srgbClr val="0070C0"/>
                </a:solidFill>
                <a:latin typeface="Arial" charset="0"/>
              </a:rPr>
              <a:t>Tx</a:t>
            </a:r>
            <a:endParaRPr lang="en-US" sz="1050" dirty="0">
              <a:solidFill>
                <a:srgbClr val="0070C0"/>
              </a:solidFill>
              <a:latin typeface="Arial" charset="0"/>
            </a:endParaRPr>
          </a:p>
        </p:txBody>
      </p:sp>
      <p:sp>
        <p:nvSpPr>
          <p:cNvPr id="274" name="TextBox 273">
            <a:extLst>
              <a:ext uri="{FF2B5EF4-FFF2-40B4-BE49-F238E27FC236}">
                <a16:creationId xmlns:a16="http://schemas.microsoft.com/office/drawing/2014/main" id="{4F7D4ED3-3545-4FB2-86A8-4B0C0E2ADF64}"/>
              </a:ext>
            </a:extLst>
          </p:cNvPr>
          <p:cNvSpPr txBox="1"/>
          <p:nvPr/>
        </p:nvSpPr>
        <p:spPr>
          <a:xfrm>
            <a:off x="8395213" y="1556739"/>
            <a:ext cx="266420" cy="253916"/>
          </a:xfrm>
          <a:prstGeom prst="rect">
            <a:avLst/>
          </a:prstGeom>
          <a:noFill/>
        </p:spPr>
        <p:txBody>
          <a:bodyPr wrap="none">
            <a:spAutoFit/>
          </a:bodyPr>
          <a:lstStyle/>
          <a:p>
            <a:pPr eaLnBrk="1" hangingPunct="1">
              <a:defRPr/>
            </a:pPr>
            <a:r>
              <a:rPr lang="en-US" sz="1050" dirty="0">
                <a:solidFill>
                  <a:srgbClr val="FF0000"/>
                </a:solidFill>
                <a:latin typeface="Arial" charset="0"/>
              </a:rPr>
              <a:t>T</a:t>
            </a:r>
          </a:p>
        </p:txBody>
      </p:sp>
      <p:sp>
        <p:nvSpPr>
          <p:cNvPr id="4" name="TextBox 155">
            <a:extLst>
              <a:ext uri="{FF2B5EF4-FFF2-40B4-BE49-F238E27FC236}">
                <a16:creationId xmlns:a16="http://schemas.microsoft.com/office/drawing/2014/main" id="{771C3AF4-4953-4CBA-515D-96FD1D3E7A38}"/>
              </a:ext>
            </a:extLst>
          </p:cNvPr>
          <p:cNvSpPr txBox="1">
            <a:spLocks noChangeArrowheads="1"/>
          </p:cNvSpPr>
          <p:nvPr/>
        </p:nvSpPr>
        <p:spPr bwMode="auto">
          <a:xfrm>
            <a:off x="2520378" y="4795884"/>
            <a:ext cx="7104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YUD  0-0</a:t>
            </a:r>
          </a:p>
        </p:txBody>
      </p:sp>
      <p:cxnSp>
        <p:nvCxnSpPr>
          <p:cNvPr id="5" name="Straight Connector 162">
            <a:extLst>
              <a:ext uri="{FF2B5EF4-FFF2-40B4-BE49-F238E27FC236}">
                <a16:creationId xmlns:a16="http://schemas.microsoft.com/office/drawing/2014/main" id="{7DF034EA-40A6-B1D8-8809-3674AE491F64}"/>
              </a:ext>
            </a:extLst>
          </p:cNvPr>
          <p:cNvCxnSpPr>
            <a:cxnSpLocks noChangeShapeType="1"/>
          </p:cNvCxnSpPr>
          <p:nvPr/>
        </p:nvCxnSpPr>
        <p:spPr bwMode="auto">
          <a:xfrm flipH="1">
            <a:off x="1984757" y="4431683"/>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6" name="Straight Connector 162">
            <a:extLst>
              <a:ext uri="{FF2B5EF4-FFF2-40B4-BE49-F238E27FC236}">
                <a16:creationId xmlns:a16="http://schemas.microsoft.com/office/drawing/2014/main" id="{D8C937DD-D37E-8DE2-FB49-FFA8E1A9C53D}"/>
              </a:ext>
            </a:extLst>
          </p:cNvPr>
          <p:cNvCxnSpPr>
            <a:cxnSpLocks noChangeShapeType="1"/>
          </p:cNvCxnSpPr>
          <p:nvPr/>
        </p:nvCxnSpPr>
        <p:spPr bwMode="auto">
          <a:xfrm flipH="1">
            <a:off x="2143204" y="4379342"/>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7" name="Straight Connector 162">
            <a:extLst>
              <a:ext uri="{FF2B5EF4-FFF2-40B4-BE49-F238E27FC236}">
                <a16:creationId xmlns:a16="http://schemas.microsoft.com/office/drawing/2014/main" id="{D4BF28CC-D0D5-35D7-146A-491ABCEA003E}"/>
              </a:ext>
            </a:extLst>
          </p:cNvPr>
          <p:cNvCxnSpPr>
            <a:cxnSpLocks noChangeShapeType="1"/>
          </p:cNvCxnSpPr>
          <p:nvPr/>
        </p:nvCxnSpPr>
        <p:spPr bwMode="auto">
          <a:xfrm flipH="1">
            <a:off x="5959044" y="4413853"/>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8" name="TextBox 100">
            <a:extLst>
              <a:ext uri="{FF2B5EF4-FFF2-40B4-BE49-F238E27FC236}">
                <a16:creationId xmlns:a16="http://schemas.microsoft.com/office/drawing/2014/main" id="{AEE547B5-6262-A132-CC03-102D79E53715}"/>
              </a:ext>
            </a:extLst>
          </p:cNvPr>
          <p:cNvSpPr txBox="1">
            <a:spLocks noChangeArrowheads="1"/>
          </p:cNvSpPr>
          <p:nvPr/>
        </p:nvSpPr>
        <p:spPr bwMode="auto">
          <a:xfrm>
            <a:off x="3284282" y="2443065"/>
            <a:ext cx="2696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P</a:t>
            </a:r>
          </a:p>
        </p:txBody>
      </p:sp>
      <p:sp>
        <p:nvSpPr>
          <p:cNvPr id="9" name="Rectangle 98">
            <a:extLst>
              <a:ext uri="{FF2B5EF4-FFF2-40B4-BE49-F238E27FC236}">
                <a16:creationId xmlns:a16="http://schemas.microsoft.com/office/drawing/2014/main" id="{5695C46C-E5FB-20B2-5FF5-599814677C51}"/>
              </a:ext>
            </a:extLst>
          </p:cNvPr>
          <p:cNvSpPr>
            <a:spLocks noChangeArrowheads="1"/>
          </p:cNvSpPr>
          <p:nvPr/>
        </p:nvSpPr>
        <p:spPr bwMode="auto">
          <a:xfrm>
            <a:off x="3336827" y="2502931"/>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2" name="TextBox 11">
            <a:extLst>
              <a:ext uri="{FF2B5EF4-FFF2-40B4-BE49-F238E27FC236}">
                <a16:creationId xmlns:a16="http://schemas.microsoft.com/office/drawing/2014/main" id="{73F7D9A4-C1E4-8A2A-7D31-47605044D790}"/>
              </a:ext>
            </a:extLst>
          </p:cNvPr>
          <p:cNvSpPr txBox="1">
            <a:spLocks noChangeArrowheads="1"/>
          </p:cNvSpPr>
          <p:nvPr/>
        </p:nvSpPr>
        <p:spPr bwMode="auto">
          <a:xfrm>
            <a:off x="2684990" y="5460681"/>
            <a:ext cx="20256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latin typeface="Blackadder ITC" panose="04020505051007020D02" pitchFamily="82" charset="0"/>
              </a:rPr>
              <a:t>Sunny Day</a:t>
            </a:r>
          </a:p>
        </p:txBody>
      </p:sp>
      <p:sp>
        <p:nvSpPr>
          <p:cNvPr id="56" name="Oval 55">
            <a:extLst>
              <a:ext uri="{FF2B5EF4-FFF2-40B4-BE49-F238E27FC236}">
                <a16:creationId xmlns:a16="http://schemas.microsoft.com/office/drawing/2014/main" id="{2F1E9082-28C8-0F76-9D9E-E7CB1201BE03}"/>
              </a:ext>
            </a:extLst>
          </p:cNvPr>
          <p:cNvSpPr>
            <a:spLocks noChangeArrowheads="1"/>
          </p:cNvSpPr>
          <p:nvPr/>
        </p:nvSpPr>
        <p:spPr bwMode="auto">
          <a:xfrm>
            <a:off x="7610061" y="2049379"/>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57" name="TextBox 56">
            <a:extLst>
              <a:ext uri="{FF2B5EF4-FFF2-40B4-BE49-F238E27FC236}">
                <a16:creationId xmlns:a16="http://schemas.microsoft.com/office/drawing/2014/main" id="{C7716CD2-263D-C962-69F0-D4CDACF3BFAF}"/>
              </a:ext>
            </a:extLst>
          </p:cNvPr>
          <p:cNvSpPr txBox="1">
            <a:spLocks noChangeArrowheads="1"/>
          </p:cNvSpPr>
          <p:nvPr/>
        </p:nvSpPr>
        <p:spPr bwMode="auto">
          <a:xfrm>
            <a:off x="7540211" y="1993817"/>
            <a:ext cx="2696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P</a:t>
            </a:r>
          </a:p>
        </p:txBody>
      </p:sp>
      <p:cxnSp>
        <p:nvCxnSpPr>
          <p:cNvPr id="259" name="Straight Connector 162">
            <a:extLst>
              <a:ext uri="{FF2B5EF4-FFF2-40B4-BE49-F238E27FC236}">
                <a16:creationId xmlns:a16="http://schemas.microsoft.com/office/drawing/2014/main" id="{CA01DCEA-1C07-63F2-A347-EF475F4A2AA9}"/>
              </a:ext>
            </a:extLst>
          </p:cNvPr>
          <p:cNvCxnSpPr>
            <a:cxnSpLocks noChangeShapeType="1"/>
          </p:cNvCxnSpPr>
          <p:nvPr/>
        </p:nvCxnSpPr>
        <p:spPr bwMode="auto">
          <a:xfrm flipH="1">
            <a:off x="5608382" y="410132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0" name="Straight Connector 162">
            <a:extLst>
              <a:ext uri="{FF2B5EF4-FFF2-40B4-BE49-F238E27FC236}">
                <a16:creationId xmlns:a16="http://schemas.microsoft.com/office/drawing/2014/main" id="{66394EE0-1DCE-8697-F782-94F5275DA589}"/>
              </a:ext>
            </a:extLst>
          </p:cNvPr>
          <p:cNvCxnSpPr>
            <a:cxnSpLocks noChangeShapeType="1"/>
          </p:cNvCxnSpPr>
          <p:nvPr/>
        </p:nvCxnSpPr>
        <p:spPr bwMode="auto">
          <a:xfrm flipH="1">
            <a:off x="5616002" y="425372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1" name="Straight Connector 162">
            <a:extLst>
              <a:ext uri="{FF2B5EF4-FFF2-40B4-BE49-F238E27FC236}">
                <a16:creationId xmlns:a16="http://schemas.microsoft.com/office/drawing/2014/main" id="{1A4DA4F9-A48A-151D-C525-D073D8110633}"/>
              </a:ext>
            </a:extLst>
          </p:cNvPr>
          <p:cNvCxnSpPr>
            <a:cxnSpLocks noChangeShapeType="1"/>
          </p:cNvCxnSpPr>
          <p:nvPr/>
        </p:nvCxnSpPr>
        <p:spPr bwMode="auto">
          <a:xfrm flipH="1">
            <a:off x="5600762" y="440612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2" name="Straight Connector 162">
            <a:extLst>
              <a:ext uri="{FF2B5EF4-FFF2-40B4-BE49-F238E27FC236}">
                <a16:creationId xmlns:a16="http://schemas.microsoft.com/office/drawing/2014/main" id="{F21EF852-CE99-DF86-37E7-877A947845C0}"/>
              </a:ext>
            </a:extLst>
          </p:cNvPr>
          <p:cNvCxnSpPr>
            <a:cxnSpLocks noChangeShapeType="1"/>
          </p:cNvCxnSpPr>
          <p:nvPr/>
        </p:nvCxnSpPr>
        <p:spPr bwMode="auto">
          <a:xfrm flipH="1">
            <a:off x="5631242" y="456614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3" name="Straight Connector 162">
            <a:extLst>
              <a:ext uri="{FF2B5EF4-FFF2-40B4-BE49-F238E27FC236}">
                <a16:creationId xmlns:a16="http://schemas.microsoft.com/office/drawing/2014/main" id="{089F33EA-E92A-337F-2988-62D3BB4BEE8E}"/>
              </a:ext>
            </a:extLst>
          </p:cNvPr>
          <p:cNvCxnSpPr>
            <a:cxnSpLocks noChangeShapeType="1"/>
            <a:stCxn id="274" idx="1"/>
          </p:cNvCxnSpPr>
          <p:nvPr/>
        </p:nvCxnSpPr>
        <p:spPr bwMode="auto">
          <a:xfrm flipH="1">
            <a:off x="7769443" y="1683697"/>
            <a:ext cx="625770" cy="25443"/>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sp>
        <p:nvSpPr>
          <p:cNvPr id="265" name="Oval 264">
            <a:extLst>
              <a:ext uri="{FF2B5EF4-FFF2-40B4-BE49-F238E27FC236}">
                <a16:creationId xmlns:a16="http://schemas.microsoft.com/office/drawing/2014/main" id="{D3DACBC9-6D91-AC83-6E98-CBF3EFBF95C4}"/>
              </a:ext>
            </a:extLst>
          </p:cNvPr>
          <p:cNvSpPr>
            <a:spLocks noChangeArrowheads="1"/>
          </p:cNvSpPr>
          <p:nvPr/>
        </p:nvSpPr>
        <p:spPr bwMode="auto">
          <a:xfrm>
            <a:off x="3654724" y="2475035"/>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76" name="Rectangle 275">
            <a:extLst>
              <a:ext uri="{FF2B5EF4-FFF2-40B4-BE49-F238E27FC236}">
                <a16:creationId xmlns:a16="http://schemas.microsoft.com/office/drawing/2014/main" id="{5DD5781C-E7AF-B7B6-F40E-CD43D3CA3B54}"/>
              </a:ext>
            </a:extLst>
          </p:cNvPr>
          <p:cNvSpPr>
            <a:spLocks noChangeArrowheads="1"/>
          </p:cNvSpPr>
          <p:nvPr/>
        </p:nvSpPr>
        <p:spPr bwMode="auto">
          <a:xfrm>
            <a:off x="4269345" y="3823044"/>
            <a:ext cx="138112" cy="125413"/>
          </a:xfrm>
          <a:prstGeom prst="rect">
            <a:avLst/>
          </a:prstGeom>
          <a:noFill/>
          <a:ln w="9525" algn="ctr">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277" name="TextBox 276">
            <a:extLst>
              <a:ext uri="{FF2B5EF4-FFF2-40B4-BE49-F238E27FC236}">
                <a16:creationId xmlns:a16="http://schemas.microsoft.com/office/drawing/2014/main" id="{34A14CB2-4FB5-748D-EB92-E94395486DB1}"/>
              </a:ext>
            </a:extLst>
          </p:cNvPr>
          <p:cNvSpPr txBox="1">
            <a:spLocks noChangeArrowheads="1"/>
          </p:cNvSpPr>
          <p:nvPr/>
        </p:nvSpPr>
        <p:spPr bwMode="auto">
          <a:xfrm>
            <a:off x="4205462" y="3762657"/>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a:t>
            </a:r>
          </a:p>
        </p:txBody>
      </p:sp>
      <p:sp>
        <p:nvSpPr>
          <p:cNvPr id="278" name="TextBox 277">
            <a:extLst>
              <a:ext uri="{FF2B5EF4-FFF2-40B4-BE49-F238E27FC236}">
                <a16:creationId xmlns:a16="http://schemas.microsoft.com/office/drawing/2014/main" id="{18834A1A-B738-ECF2-2783-34C6FE8E8076}"/>
              </a:ext>
            </a:extLst>
          </p:cNvPr>
          <p:cNvSpPr txBox="1">
            <a:spLocks noChangeArrowheads="1"/>
          </p:cNvSpPr>
          <p:nvPr/>
        </p:nvSpPr>
        <p:spPr bwMode="auto">
          <a:xfrm>
            <a:off x="4032042" y="3769007"/>
            <a:ext cx="2920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M</a:t>
            </a:r>
          </a:p>
        </p:txBody>
      </p:sp>
      <p:sp>
        <p:nvSpPr>
          <p:cNvPr id="279" name="TextBox 278">
            <a:extLst>
              <a:ext uri="{FF2B5EF4-FFF2-40B4-BE49-F238E27FC236}">
                <a16:creationId xmlns:a16="http://schemas.microsoft.com/office/drawing/2014/main" id="{D7F493F3-6D6A-AD5A-7404-2975842D2ACF}"/>
              </a:ext>
            </a:extLst>
          </p:cNvPr>
          <p:cNvSpPr txBox="1">
            <a:spLocks noChangeArrowheads="1"/>
          </p:cNvSpPr>
          <p:nvPr/>
        </p:nvSpPr>
        <p:spPr bwMode="auto">
          <a:xfrm>
            <a:off x="4998942" y="4631189"/>
            <a:ext cx="3257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23</a:t>
            </a:r>
          </a:p>
        </p:txBody>
      </p:sp>
      <p:cxnSp>
        <p:nvCxnSpPr>
          <p:cNvPr id="280" name="Straight Connector 162">
            <a:extLst>
              <a:ext uri="{FF2B5EF4-FFF2-40B4-BE49-F238E27FC236}">
                <a16:creationId xmlns:a16="http://schemas.microsoft.com/office/drawing/2014/main" id="{10F207AC-5B9D-72EE-FF97-19BFAECBC9F6}"/>
              </a:ext>
            </a:extLst>
          </p:cNvPr>
          <p:cNvCxnSpPr>
            <a:cxnSpLocks noChangeShapeType="1"/>
          </p:cNvCxnSpPr>
          <p:nvPr/>
        </p:nvCxnSpPr>
        <p:spPr bwMode="auto">
          <a:xfrm flipH="1">
            <a:off x="5250237" y="4701791"/>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281" name="Oval 280">
            <a:extLst>
              <a:ext uri="{FF2B5EF4-FFF2-40B4-BE49-F238E27FC236}">
                <a16:creationId xmlns:a16="http://schemas.microsoft.com/office/drawing/2014/main" id="{62BF330F-A2DE-DB21-6691-3D2260D86D92}"/>
              </a:ext>
            </a:extLst>
          </p:cNvPr>
          <p:cNvSpPr>
            <a:spLocks noChangeArrowheads="1"/>
          </p:cNvSpPr>
          <p:nvPr/>
        </p:nvSpPr>
        <p:spPr bwMode="auto">
          <a:xfrm>
            <a:off x="5254903" y="4680713"/>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61" name="TextBox 155">
            <a:extLst>
              <a:ext uri="{FF2B5EF4-FFF2-40B4-BE49-F238E27FC236}">
                <a16:creationId xmlns:a16="http://schemas.microsoft.com/office/drawing/2014/main" id="{BCC6376D-1B35-1930-E791-0F7962459649}"/>
              </a:ext>
            </a:extLst>
          </p:cNvPr>
          <p:cNvSpPr txBox="1">
            <a:spLocks noChangeArrowheads="1"/>
          </p:cNvSpPr>
          <p:nvPr/>
        </p:nvSpPr>
        <p:spPr bwMode="auto">
          <a:xfrm>
            <a:off x="2496642" y="4606285"/>
            <a:ext cx="870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YC #3 Set 1</a:t>
            </a:r>
          </a:p>
        </p:txBody>
      </p:sp>
      <p:cxnSp>
        <p:nvCxnSpPr>
          <p:cNvPr id="43202" name="Straight Connector 162">
            <a:extLst>
              <a:ext uri="{FF2B5EF4-FFF2-40B4-BE49-F238E27FC236}">
                <a16:creationId xmlns:a16="http://schemas.microsoft.com/office/drawing/2014/main" id="{273A8A52-935A-FA65-2DB1-F80E8BA7C29E}"/>
              </a:ext>
            </a:extLst>
          </p:cNvPr>
          <p:cNvCxnSpPr>
            <a:cxnSpLocks noChangeShapeType="1"/>
          </p:cNvCxnSpPr>
          <p:nvPr/>
        </p:nvCxnSpPr>
        <p:spPr bwMode="auto">
          <a:xfrm flipH="1">
            <a:off x="3926655" y="3831551"/>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10" name="Rectangle 190">
            <a:extLst>
              <a:ext uri="{FF2B5EF4-FFF2-40B4-BE49-F238E27FC236}">
                <a16:creationId xmlns:a16="http://schemas.microsoft.com/office/drawing/2014/main" id="{68299A2D-9846-C4FA-76E6-E6F8226138F4}"/>
              </a:ext>
            </a:extLst>
          </p:cNvPr>
          <p:cNvSpPr>
            <a:spLocks noChangeArrowheads="1"/>
          </p:cNvSpPr>
          <p:nvPr/>
        </p:nvSpPr>
        <p:spPr bwMode="auto">
          <a:xfrm>
            <a:off x="3933347" y="3390117"/>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7" name="TextBox 155">
            <a:extLst>
              <a:ext uri="{FF2B5EF4-FFF2-40B4-BE49-F238E27FC236}">
                <a16:creationId xmlns:a16="http://schemas.microsoft.com/office/drawing/2014/main" id="{8D358D8B-0908-C910-6AF1-C99C03C840D5}"/>
              </a:ext>
            </a:extLst>
          </p:cNvPr>
          <p:cNvSpPr txBox="1">
            <a:spLocks noChangeArrowheads="1"/>
          </p:cNvSpPr>
          <p:nvPr/>
        </p:nvSpPr>
        <p:spPr bwMode="auto">
          <a:xfrm>
            <a:off x="2526522" y="4966180"/>
            <a:ext cx="8595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RUD  17-11</a:t>
            </a:r>
          </a:p>
        </p:txBody>
      </p:sp>
    </p:spTree>
    <p:extLst>
      <p:ext uri="{BB962C8B-B14F-4D97-AF65-F5344CB8AC3E}">
        <p14:creationId xmlns:p14="http://schemas.microsoft.com/office/powerpoint/2010/main" val="419934812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2D59272-99B5-B73E-5387-A5E203E27898}"/>
              </a:ext>
            </a:extLst>
          </p:cNvPr>
          <p:cNvPicPr>
            <a:picLocks noChangeAspect="1"/>
          </p:cNvPicPr>
          <p:nvPr/>
        </p:nvPicPr>
        <p:blipFill>
          <a:blip r:embed="rId3"/>
          <a:stretch>
            <a:fillRect/>
          </a:stretch>
        </p:blipFill>
        <p:spPr>
          <a:xfrm>
            <a:off x="1676410" y="231060"/>
            <a:ext cx="7716165" cy="5651275"/>
          </a:xfrm>
          <a:prstGeom prst="rect">
            <a:avLst/>
          </a:prstGeom>
        </p:spPr>
      </p:pic>
      <p:sp>
        <p:nvSpPr>
          <p:cNvPr id="43011" name="TextBox 5">
            <a:extLst>
              <a:ext uri="{FF2B5EF4-FFF2-40B4-BE49-F238E27FC236}">
                <a16:creationId xmlns:a16="http://schemas.microsoft.com/office/drawing/2014/main" id="{05118B48-57A6-4FEE-A4CC-6E99E230AE54}"/>
              </a:ext>
            </a:extLst>
          </p:cNvPr>
          <p:cNvSpPr txBox="1">
            <a:spLocks noChangeArrowheads="1"/>
          </p:cNvSpPr>
          <p:nvPr/>
        </p:nvSpPr>
        <p:spPr bwMode="auto">
          <a:xfrm>
            <a:off x="2899374" y="722301"/>
            <a:ext cx="15183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Bright Future</a:t>
            </a:r>
          </a:p>
        </p:txBody>
      </p:sp>
      <p:sp>
        <p:nvSpPr>
          <p:cNvPr id="43012" name="TextBox 6">
            <a:extLst>
              <a:ext uri="{FF2B5EF4-FFF2-40B4-BE49-F238E27FC236}">
                <a16:creationId xmlns:a16="http://schemas.microsoft.com/office/drawing/2014/main" id="{AD15E4D0-459D-4D2F-91A3-C3FC2E3273B2}"/>
              </a:ext>
            </a:extLst>
          </p:cNvPr>
          <p:cNvSpPr txBox="1">
            <a:spLocks noChangeArrowheads="1"/>
          </p:cNvSpPr>
          <p:nvPr/>
        </p:nvSpPr>
        <p:spPr bwMode="auto">
          <a:xfrm>
            <a:off x="5231109" y="706189"/>
            <a:ext cx="6848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Main</a:t>
            </a:r>
          </a:p>
        </p:txBody>
      </p:sp>
      <p:sp>
        <p:nvSpPr>
          <p:cNvPr id="43013" name="TextBox 7">
            <a:extLst>
              <a:ext uri="{FF2B5EF4-FFF2-40B4-BE49-F238E27FC236}">
                <a16:creationId xmlns:a16="http://schemas.microsoft.com/office/drawing/2014/main" id="{5145FC96-1AEA-4C44-81FD-54985783FCB4}"/>
              </a:ext>
            </a:extLst>
          </p:cNvPr>
          <p:cNvSpPr txBox="1">
            <a:spLocks noChangeArrowheads="1"/>
          </p:cNvSpPr>
          <p:nvPr/>
        </p:nvSpPr>
        <p:spPr bwMode="auto">
          <a:xfrm>
            <a:off x="6755868" y="713423"/>
            <a:ext cx="45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JV</a:t>
            </a:r>
          </a:p>
        </p:txBody>
      </p:sp>
      <p:sp>
        <p:nvSpPr>
          <p:cNvPr id="43014" name="TextBox 8">
            <a:extLst>
              <a:ext uri="{FF2B5EF4-FFF2-40B4-BE49-F238E27FC236}">
                <a16:creationId xmlns:a16="http://schemas.microsoft.com/office/drawing/2014/main" id="{1B241B88-2FA7-4C6E-8EB2-5EFF1F694731}"/>
              </a:ext>
            </a:extLst>
          </p:cNvPr>
          <p:cNvSpPr txBox="1">
            <a:spLocks noChangeArrowheads="1"/>
          </p:cNvSpPr>
          <p:nvPr/>
        </p:nvSpPr>
        <p:spPr bwMode="auto">
          <a:xfrm>
            <a:off x="7693869" y="761020"/>
            <a:ext cx="12394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rPr>
              <a:t>Sep 17, 202x</a:t>
            </a:r>
          </a:p>
        </p:txBody>
      </p:sp>
      <p:sp>
        <p:nvSpPr>
          <p:cNvPr id="43015" name="TextBox 11">
            <a:extLst>
              <a:ext uri="{FF2B5EF4-FFF2-40B4-BE49-F238E27FC236}">
                <a16:creationId xmlns:a16="http://schemas.microsoft.com/office/drawing/2014/main" id="{55BD4805-5298-4E8B-854C-A0E4CF1CF5E8}"/>
              </a:ext>
            </a:extLst>
          </p:cNvPr>
          <p:cNvSpPr txBox="1">
            <a:spLocks noChangeArrowheads="1"/>
          </p:cNvSpPr>
          <p:nvPr/>
        </p:nvSpPr>
        <p:spPr bwMode="auto">
          <a:xfrm>
            <a:off x="3017332" y="1244236"/>
            <a:ext cx="15569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Twilight Stars</a:t>
            </a:r>
          </a:p>
        </p:txBody>
      </p:sp>
      <p:sp>
        <p:nvSpPr>
          <p:cNvPr id="43016" name="TextBox 12">
            <a:extLst>
              <a:ext uri="{FF2B5EF4-FFF2-40B4-BE49-F238E27FC236}">
                <a16:creationId xmlns:a16="http://schemas.microsoft.com/office/drawing/2014/main" id="{2EFBD145-0EED-4240-A18B-B096D5926DFA}"/>
              </a:ext>
            </a:extLst>
          </p:cNvPr>
          <p:cNvSpPr txBox="1">
            <a:spLocks noChangeArrowheads="1"/>
          </p:cNvSpPr>
          <p:nvPr/>
        </p:nvSpPr>
        <p:spPr bwMode="auto">
          <a:xfrm>
            <a:off x="7111516" y="1214673"/>
            <a:ext cx="15183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Bright Future</a:t>
            </a:r>
          </a:p>
        </p:txBody>
      </p:sp>
      <p:sp>
        <p:nvSpPr>
          <p:cNvPr id="43017" name="TextBox 16">
            <a:extLst>
              <a:ext uri="{FF2B5EF4-FFF2-40B4-BE49-F238E27FC236}">
                <a16:creationId xmlns:a16="http://schemas.microsoft.com/office/drawing/2014/main" id="{98597CD6-E56F-437D-969B-5DEA87DCDEC1}"/>
              </a:ext>
            </a:extLst>
          </p:cNvPr>
          <p:cNvSpPr txBox="1">
            <a:spLocks noChangeArrowheads="1"/>
          </p:cNvSpPr>
          <p:nvPr/>
        </p:nvSpPr>
        <p:spPr bwMode="auto">
          <a:xfrm>
            <a:off x="5592250" y="1276400"/>
            <a:ext cx="30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rPr>
              <a:t>X</a:t>
            </a:r>
          </a:p>
        </p:txBody>
      </p:sp>
      <p:sp>
        <p:nvSpPr>
          <p:cNvPr id="43018" name="TextBox 17">
            <a:extLst>
              <a:ext uri="{FF2B5EF4-FFF2-40B4-BE49-F238E27FC236}">
                <a16:creationId xmlns:a16="http://schemas.microsoft.com/office/drawing/2014/main" id="{36014EB9-9AE0-4DBE-B094-9EB00AA69C60}"/>
              </a:ext>
            </a:extLst>
          </p:cNvPr>
          <p:cNvSpPr txBox="1">
            <a:spLocks noChangeArrowheads="1"/>
          </p:cNvSpPr>
          <p:nvPr/>
        </p:nvSpPr>
        <p:spPr bwMode="auto">
          <a:xfrm>
            <a:off x="6312744" y="1561503"/>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a:t>
            </a:r>
          </a:p>
        </p:txBody>
      </p:sp>
      <p:sp>
        <p:nvSpPr>
          <p:cNvPr id="43019" name="TextBox 18">
            <a:extLst>
              <a:ext uri="{FF2B5EF4-FFF2-40B4-BE49-F238E27FC236}">
                <a16:creationId xmlns:a16="http://schemas.microsoft.com/office/drawing/2014/main" id="{188AFC14-9DFB-41D3-8263-AE35EE2BA3F1}"/>
              </a:ext>
            </a:extLst>
          </p:cNvPr>
          <p:cNvSpPr txBox="1">
            <a:spLocks noChangeArrowheads="1"/>
          </p:cNvSpPr>
          <p:nvPr/>
        </p:nvSpPr>
        <p:spPr bwMode="auto">
          <a:xfrm>
            <a:off x="6357134" y="2003767"/>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3</a:t>
            </a:r>
          </a:p>
        </p:txBody>
      </p:sp>
      <p:sp>
        <p:nvSpPr>
          <p:cNvPr id="43020" name="TextBox 19">
            <a:extLst>
              <a:ext uri="{FF2B5EF4-FFF2-40B4-BE49-F238E27FC236}">
                <a16:creationId xmlns:a16="http://schemas.microsoft.com/office/drawing/2014/main" id="{4DBAC9C7-0322-4BF8-BBCE-BFC5E10C7D0A}"/>
              </a:ext>
            </a:extLst>
          </p:cNvPr>
          <p:cNvSpPr txBox="1">
            <a:spLocks noChangeArrowheads="1"/>
          </p:cNvSpPr>
          <p:nvPr/>
        </p:nvSpPr>
        <p:spPr bwMode="auto">
          <a:xfrm>
            <a:off x="6312745" y="2444445"/>
            <a:ext cx="34131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5c</a:t>
            </a:r>
          </a:p>
        </p:txBody>
      </p:sp>
      <p:sp>
        <p:nvSpPr>
          <p:cNvPr id="43021" name="TextBox 20">
            <a:extLst>
              <a:ext uri="{FF2B5EF4-FFF2-40B4-BE49-F238E27FC236}">
                <a16:creationId xmlns:a16="http://schemas.microsoft.com/office/drawing/2014/main" id="{0372346C-0DF9-434B-966C-334690EE0BE1}"/>
              </a:ext>
            </a:extLst>
          </p:cNvPr>
          <p:cNvSpPr txBox="1">
            <a:spLocks noChangeArrowheads="1"/>
          </p:cNvSpPr>
          <p:nvPr/>
        </p:nvSpPr>
        <p:spPr bwMode="auto">
          <a:xfrm>
            <a:off x="6366011" y="2903821"/>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7</a:t>
            </a:r>
          </a:p>
        </p:txBody>
      </p:sp>
      <p:sp>
        <p:nvSpPr>
          <p:cNvPr id="43022" name="TextBox 21">
            <a:extLst>
              <a:ext uri="{FF2B5EF4-FFF2-40B4-BE49-F238E27FC236}">
                <a16:creationId xmlns:a16="http://schemas.microsoft.com/office/drawing/2014/main" id="{2554EC31-D908-4C1B-8E6E-C25DBDC63BD5}"/>
              </a:ext>
            </a:extLst>
          </p:cNvPr>
          <p:cNvSpPr txBox="1">
            <a:spLocks noChangeArrowheads="1"/>
          </p:cNvSpPr>
          <p:nvPr/>
        </p:nvSpPr>
        <p:spPr bwMode="auto">
          <a:xfrm>
            <a:off x="6312745" y="3332446"/>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9</a:t>
            </a:r>
          </a:p>
        </p:txBody>
      </p:sp>
      <p:sp>
        <p:nvSpPr>
          <p:cNvPr id="43023" name="TextBox 22">
            <a:extLst>
              <a:ext uri="{FF2B5EF4-FFF2-40B4-BE49-F238E27FC236}">
                <a16:creationId xmlns:a16="http://schemas.microsoft.com/office/drawing/2014/main" id="{B0F6E402-0B26-40A6-A893-1FCCB866072F}"/>
              </a:ext>
            </a:extLst>
          </p:cNvPr>
          <p:cNvSpPr txBox="1">
            <a:spLocks noChangeArrowheads="1"/>
          </p:cNvSpPr>
          <p:nvPr/>
        </p:nvSpPr>
        <p:spPr bwMode="auto">
          <a:xfrm>
            <a:off x="6302214" y="3769007"/>
            <a:ext cx="341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11</a:t>
            </a:r>
          </a:p>
        </p:txBody>
      </p:sp>
      <p:sp>
        <p:nvSpPr>
          <p:cNvPr id="43024" name="TextBox 23">
            <a:extLst>
              <a:ext uri="{FF2B5EF4-FFF2-40B4-BE49-F238E27FC236}">
                <a16:creationId xmlns:a16="http://schemas.microsoft.com/office/drawing/2014/main" id="{E8231225-2E29-43C8-83CF-9BF40518CCCA}"/>
              </a:ext>
            </a:extLst>
          </p:cNvPr>
          <p:cNvSpPr txBox="1">
            <a:spLocks noChangeArrowheads="1"/>
          </p:cNvSpPr>
          <p:nvPr/>
        </p:nvSpPr>
        <p:spPr bwMode="auto">
          <a:xfrm>
            <a:off x="2277183" y="1552625"/>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2</a:t>
            </a:r>
          </a:p>
        </p:txBody>
      </p:sp>
      <p:sp>
        <p:nvSpPr>
          <p:cNvPr id="43025" name="TextBox 24">
            <a:extLst>
              <a:ext uri="{FF2B5EF4-FFF2-40B4-BE49-F238E27FC236}">
                <a16:creationId xmlns:a16="http://schemas.microsoft.com/office/drawing/2014/main" id="{B5B5B6D2-6A0A-46EB-BB02-1DF8CA0994E8}"/>
              </a:ext>
            </a:extLst>
          </p:cNvPr>
          <p:cNvSpPr txBox="1">
            <a:spLocks noChangeArrowheads="1"/>
          </p:cNvSpPr>
          <p:nvPr/>
        </p:nvSpPr>
        <p:spPr bwMode="auto">
          <a:xfrm>
            <a:off x="2277183" y="2003767"/>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dirty="0">
                <a:solidFill>
                  <a:srgbClr val="0070C0"/>
                </a:solidFill>
              </a:rPr>
              <a:t>4</a:t>
            </a:r>
          </a:p>
        </p:txBody>
      </p:sp>
      <p:sp>
        <p:nvSpPr>
          <p:cNvPr id="43026" name="TextBox 25">
            <a:extLst>
              <a:ext uri="{FF2B5EF4-FFF2-40B4-BE49-F238E27FC236}">
                <a16:creationId xmlns:a16="http://schemas.microsoft.com/office/drawing/2014/main" id="{5F3B7FBB-9451-4C86-82A3-FDD60B9F3C26}"/>
              </a:ext>
            </a:extLst>
          </p:cNvPr>
          <p:cNvSpPr txBox="1">
            <a:spLocks noChangeArrowheads="1"/>
          </p:cNvSpPr>
          <p:nvPr/>
        </p:nvSpPr>
        <p:spPr bwMode="auto">
          <a:xfrm>
            <a:off x="2277183" y="2453323"/>
            <a:ext cx="341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dirty="0">
                <a:solidFill>
                  <a:srgbClr val="0070C0"/>
                </a:solidFill>
              </a:rPr>
              <a:t>6c</a:t>
            </a:r>
          </a:p>
        </p:txBody>
      </p:sp>
      <p:sp>
        <p:nvSpPr>
          <p:cNvPr id="43027" name="TextBox 26">
            <a:extLst>
              <a:ext uri="{FF2B5EF4-FFF2-40B4-BE49-F238E27FC236}">
                <a16:creationId xmlns:a16="http://schemas.microsoft.com/office/drawing/2014/main" id="{590C03E4-FD81-4ECC-9CE2-AAC25105C076}"/>
              </a:ext>
            </a:extLst>
          </p:cNvPr>
          <p:cNvSpPr txBox="1">
            <a:spLocks noChangeArrowheads="1"/>
          </p:cNvSpPr>
          <p:nvPr/>
        </p:nvSpPr>
        <p:spPr bwMode="auto">
          <a:xfrm>
            <a:off x="2259427" y="2903821"/>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8</a:t>
            </a:r>
          </a:p>
        </p:txBody>
      </p:sp>
      <p:sp>
        <p:nvSpPr>
          <p:cNvPr id="43028" name="TextBox 27">
            <a:extLst>
              <a:ext uri="{FF2B5EF4-FFF2-40B4-BE49-F238E27FC236}">
                <a16:creationId xmlns:a16="http://schemas.microsoft.com/office/drawing/2014/main" id="{DE14A458-D4EA-4C4F-9789-0DCE58309FB4}"/>
              </a:ext>
            </a:extLst>
          </p:cNvPr>
          <p:cNvSpPr txBox="1">
            <a:spLocks noChangeArrowheads="1"/>
          </p:cNvSpPr>
          <p:nvPr/>
        </p:nvSpPr>
        <p:spPr bwMode="auto">
          <a:xfrm>
            <a:off x="2223268" y="3332446"/>
            <a:ext cx="3413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10</a:t>
            </a:r>
          </a:p>
        </p:txBody>
      </p:sp>
      <p:sp>
        <p:nvSpPr>
          <p:cNvPr id="43029" name="TextBox 28">
            <a:extLst>
              <a:ext uri="{FF2B5EF4-FFF2-40B4-BE49-F238E27FC236}">
                <a16:creationId xmlns:a16="http://schemas.microsoft.com/office/drawing/2014/main" id="{B43DC41A-D21F-4BC7-A859-45B884C782FD}"/>
              </a:ext>
            </a:extLst>
          </p:cNvPr>
          <p:cNvSpPr txBox="1">
            <a:spLocks noChangeArrowheads="1"/>
          </p:cNvSpPr>
          <p:nvPr/>
        </p:nvSpPr>
        <p:spPr bwMode="auto">
          <a:xfrm>
            <a:off x="2223268" y="3769007"/>
            <a:ext cx="341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12</a:t>
            </a:r>
          </a:p>
        </p:txBody>
      </p:sp>
      <p:sp>
        <p:nvSpPr>
          <p:cNvPr id="43030" name="Oval 29">
            <a:extLst>
              <a:ext uri="{FF2B5EF4-FFF2-40B4-BE49-F238E27FC236}">
                <a16:creationId xmlns:a16="http://schemas.microsoft.com/office/drawing/2014/main" id="{43A0EAAB-625B-4AE4-BE7E-AC8C5EA99207}"/>
              </a:ext>
            </a:extLst>
          </p:cNvPr>
          <p:cNvSpPr>
            <a:spLocks noChangeArrowheads="1"/>
          </p:cNvSpPr>
          <p:nvPr/>
        </p:nvSpPr>
        <p:spPr bwMode="auto">
          <a:xfrm>
            <a:off x="7049343" y="1607540"/>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43031" name="TextBox 31">
            <a:extLst>
              <a:ext uri="{FF2B5EF4-FFF2-40B4-BE49-F238E27FC236}">
                <a16:creationId xmlns:a16="http://schemas.microsoft.com/office/drawing/2014/main" id="{0743EAF5-545C-4DD0-B734-D542800B4B65}"/>
              </a:ext>
            </a:extLst>
          </p:cNvPr>
          <p:cNvSpPr txBox="1">
            <a:spLocks noChangeArrowheads="1"/>
          </p:cNvSpPr>
          <p:nvPr/>
        </p:nvSpPr>
        <p:spPr bwMode="auto">
          <a:xfrm>
            <a:off x="7003305" y="1561502"/>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a:t>
            </a:r>
          </a:p>
        </p:txBody>
      </p:sp>
      <p:sp>
        <p:nvSpPr>
          <p:cNvPr id="43032" name="Oval 33">
            <a:extLst>
              <a:ext uri="{FF2B5EF4-FFF2-40B4-BE49-F238E27FC236}">
                <a16:creationId xmlns:a16="http://schemas.microsoft.com/office/drawing/2014/main" id="{8A152E5D-872F-4F23-AEE5-DEE5E605C642}"/>
              </a:ext>
            </a:extLst>
          </p:cNvPr>
          <p:cNvSpPr>
            <a:spLocks noChangeArrowheads="1"/>
          </p:cNvSpPr>
          <p:nvPr/>
        </p:nvSpPr>
        <p:spPr bwMode="auto">
          <a:xfrm>
            <a:off x="7196981" y="160754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3" name="Oval 35">
            <a:extLst>
              <a:ext uri="{FF2B5EF4-FFF2-40B4-BE49-F238E27FC236}">
                <a16:creationId xmlns:a16="http://schemas.microsoft.com/office/drawing/2014/main" id="{5A373E46-4046-44BE-9269-8DEFC3450DBE}"/>
              </a:ext>
            </a:extLst>
          </p:cNvPr>
          <p:cNvSpPr>
            <a:spLocks noChangeArrowheads="1"/>
          </p:cNvSpPr>
          <p:nvPr/>
        </p:nvSpPr>
        <p:spPr bwMode="auto">
          <a:xfrm>
            <a:off x="5614193" y="1499559"/>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4" name="TextBox 36">
            <a:extLst>
              <a:ext uri="{FF2B5EF4-FFF2-40B4-BE49-F238E27FC236}">
                <a16:creationId xmlns:a16="http://schemas.microsoft.com/office/drawing/2014/main" id="{930D7F42-971B-48C4-B6D4-C99E131CDC24}"/>
              </a:ext>
            </a:extLst>
          </p:cNvPr>
          <p:cNvSpPr txBox="1">
            <a:spLocks noChangeArrowheads="1"/>
          </p:cNvSpPr>
          <p:nvPr/>
        </p:nvSpPr>
        <p:spPr bwMode="auto">
          <a:xfrm>
            <a:off x="7136655" y="1556740"/>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2</a:t>
            </a:r>
          </a:p>
        </p:txBody>
      </p:sp>
      <p:sp>
        <p:nvSpPr>
          <p:cNvPr id="43035" name="Oval 37">
            <a:extLst>
              <a:ext uri="{FF2B5EF4-FFF2-40B4-BE49-F238E27FC236}">
                <a16:creationId xmlns:a16="http://schemas.microsoft.com/office/drawing/2014/main" id="{925DA161-37AF-422D-B198-8A868BBD4432}"/>
              </a:ext>
            </a:extLst>
          </p:cNvPr>
          <p:cNvSpPr>
            <a:spLocks noChangeArrowheads="1"/>
          </p:cNvSpPr>
          <p:nvPr/>
        </p:nvSpPr>
        <p:spPr bwMode="auto">
          <a:xfrm>
            <a:off x="5608276" y="1619834"/>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6" name="TextBox 40">
            <a:extLst>
              <a:ext uri="{FF2B5EF4-FFF2-40B4-BE49-F238E27FC236}">
                <a16:creationId xmlns:a16="http://schemas.microsoft.com/office/drawing/2014/main" id="{8D19C771-750B-442D-A93F-084EEDF4E90D}"/>
              </a:ext>
            </a:extLst>
          </p:cNvPr>
          <p:cNvSpPr txBox="1">
            <a:spLocks noChangeArrowheads="1"/>
          </p:cNvSpPr>
          <p:nvPr/>
        </p:nvSpPr>
        <p:spPr bwMode="auto">
          <a:xfrm>
            <a:off x="7279531" y="1551977"/>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37" name="Oval 42">
            <a:extLst>
              <a:ext uri="{FF2B5EF4-FFF2-40B4-BE49-F238E27FC236}">
                <a16:creationId xmlns:a16="http://schemas.microsoft.com/office/drawing/2014/main" id="{45E28F39-1F3E-4F9B-81F0-A1955C4A569C}"/>
              </a:ext>
            </a:extLst>
          </p:cNvPr>
          <p:cNvSpPr>
            <a:spLocks noChangeArrowheads="1"/>
          </p:cNvSpPr>
          <p:nvPr/>
        </p:nvSpPr>
        <p:spPr bwMode="auto">
          <a:xfrm>
            <a:off x="7349381" y="1602777"/>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8" name="Rectangle 43">
            <a:extLst>
              <a:ext uri="{FF2B5EF4-FFF2-40B4-BE49-F238E27FC236}">
                <a16:creationId xmlns:a16="http://schemas.microsoft.com/office/drawing/2014/main" id="{AC92347C-C05A-46EB-B08A-15F9C6C7F503}"/>
              </a:ext>
            </a:extLst>
          </p:cNvPr>
          <p:cNvSpPr>
            <a:spLocks noChangeArrowheads="1"/>
          </p:cNvSpPr>
          <p:nvPr/>
        </p:nvSpPr>
        <p:spPr bwMode="auto">
          <a:xfrm>
            <a:off x="5259455" y="1505292"/>
            <a:ext cx="138113" cy="101600"/>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5" name="Oval 44">
            <a:extLst>
              <a:ext uri="{FF2B5EF4-FFF2-40B4-BE49-F238E27FC236}">
                <a16:creationId xmlns:a16="http://schemas.microsoft.com/office/drawing/2014/main" id="{9CE223B3-39F0-49E2-BF80-02F5D6B52F04}"/>
              </a:ext>
            </a:extLst>
          </p:cNvPr>
          <p:cNvSpPr>
            <a:spLocks noChangeArrowheads="1"/>
          </p:cNvSpPr>
          <p:nvPr/>
        </p:nvSpPr>
        <p:spPr bwMode="auto">
          <a:xfrm>
            <a:off x="5619079" y="4093384"/>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9" name="Rectangle 48">
            <a:extLst>
              <a:ext uri="{FF2B5EF4-FFF2-40B4-BE49-F238E27FC236}">
                <a16:creationId xmlns:a16="http://schemas.microsoft.com/office/drawing/2014/main" id="{8CBEABAB-2F1B-4B8F-BBCE-B5828A504A00}"/>
              </a:ext>
            </a:extLst>
          </p:cNvPr>
          <p:cNvSpPr>
            <a:spLocks noChangeArrowheads="1"/>
          </p:cNvSpPr>
          <p:nvPr/>
        </p:nvSpPr>
        <p:spPr bwMode="auto">
          <a:xfrm>
            <a:off x="3363680" y="1621827"/>
            <a:ext cx="138113" cy="125412"/>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1" name="Rectangle 49">
            <a:extLst>
              <a:ext uri="{FF2B5EF4-FFF2-40B4-BE49-F238E27FC236}">
                <a16:creationId xmlns:a16="http://schemas.microsoft.com/office/drawing/2014/main" id="{23DE233A-D6C0-4A7A-82B1-0680663D8EA0}"/>
              </a:ext>
            </a:extLst>
          </p:cNvPr>
          <p:cNvSpPr>
            <a:spLocks noChangeArrowheads="1"/>
          </p:cNvSpPr>
          <p:nvPr/>
        </p:nvSpPr>
        <p:spPr bwMode="auto">
          <a:xfrm>
            <a:off x="2995380" y="1625296"/>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2" name="TextBox 51">
            <a:extLst>
              <a:ext uri="{FF2B5EF4-FFF2-40B4-BE49-F238E27FC236}">
                <a16:creationId xmlns:a16="http://schemas.microsoft.com/office/drawing/2014/main" id="{C2CB5DF8-F27F-4302-A066-4355A23285DC}"/>
              </a:ext>
            </a:extLst>
          </p:cNvPr>
          <p:cNvSpPr txBox="1">
            <a:spLocks noChangeArrowheads="1"/>
          </p:cNvSpPr>
          <p:nvPr/>
        </p:nvSpPr>
        <p:spPr bwMode="auto">
          <a:xfrm>
            <a:off x="2935054" y="1564971"/>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a:t>
            </a:r>
          </a:p>
        </p:txBody>
      </p:sp>
      <p:sp>
        <p:nvSpPr>
          <p:cNvPr id="43043" name="Oval 54">
            <a:extLst>
              <a:ext uri="{FF2B5EF4-FFF2-40B4-BE49-F238E27FC236}">
                <a16:creationId xmlns:a16="http://schemas.microsoft.com/office/drawing/2014/main" id="{45434C20-230F-47BC-9433-4C7ED9939CD9}"/>
              </a:ext>
            </a:extLst>
          </p:cNvPr>
          <p:cNvSpPr>
            <a:spLocks noChangeArrowheads="1"/>
          </p:cNvSpPr>
          <p:nvPr/>
        </p:nvSpPr>
        <p:spPr bwMode="auto">
          <a:xfrm>
            <a:off x="3174767" y="161641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4" name="TextBox 55">
            <a:extLst>
              <a:ext uri="{FF2B5EF4-FFF2-40B4-BE49-F238E27FC236}">
                <a16:creationId xmlns:a16="http://schemas.microsoft.com/office/drawing/2014/main" id="{2AE7931A-4F85-449D-A26D-CC06C3B2580C}"/>
              </a:ext>
            </a:extLst>
          </p:cNvPr>
          <p:cNvSpPr txBox="1">
            <a:spLocks noChangeArrowheads="1"/>
          </p:cNvSpPr>
          <p:nvPr/>
        </p:nvSpPr>
        <p:spPr bwMode="auto">
          <a:xfrm>
            <a:off x="3106505" y="1564030"/>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45" name="Rectangle 56">
            <a:extLst>
              <a:ext uri="{FF2B5EF4-FFF2-40B4-BE49-F238E27FC236}">
                <a16:creationId xmlns:a16="http://schemas.microsoft.com/office/drawing/2014/main" id="{0634015F-008B-423D-B95C-5CF7558E9F9D}"/>
              </a:ext>
            </a:extLst>
          </p:cNvPr>
          <p:cNvSpPr>
            <a:spLocks noChangeArrowheads="1"/>
          </p:cNvSpPr>
          <p:nvPr/>
        </p:nvSpPr>
        <p:spPr bwMode="auto">
          <a:xfrm>
            <a:off x="5603513" y="1768655"/>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6" name="Rectangle 57">
            <a:extLst>
              <a:ext uri="{FF2B5EF4-FFF2-40B4-BE49-F238E27FC236}">
                <a16:creationId xmlns:a16="http://schemas.microsoft.com/office/drawing/2014/main" id="{B7F46AEE-20B5-4D59-B979-D0B9384F8120}"/>
              </a:ext>
            </a:extLst>
          </p:cNvPr>
          <p:cNvSpPr>
            <a:spLocks noChangeArrowheads="1"/>
          </p:cNvSpPr>
          <p:nvPr/>
        </p:nvSpPr>
        <p:spPr bwMode="auto">
          <a:xfrm>
            <a:off x="7093733" y="2052980"/>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43047" name="TextBox 58">
            <a:extLst>
              <a:ext uri="{FF2B5EF4-FFF2-40B4-BE49-F238E27FC236}">
                <a16:creationId xmlns:a16="http://schemas.microsoft.com/office/drawing/2014/main" id="{11FA7328-33BF-4EA6-AF1A-AA3B256D8032}"/>
              </a:ext>
            </a:extLst>
          </p:cNvPr>
          <p:cNvSpPr txBox="1">
            <a:spLocks noChangeArrowheads="1"/>
          </p:cNvSpPr>
          <p:nvPr/>
        </p:nvSpPr>
        <p:spPr bwMode="auto">
          <a:xfrm>
            <a:off x="7038170" y="1994243"/>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3</a:t>
            </a:r>
          </a:p>
        </p:txBody>
      </p:sp>
      <p:sp>
        <p:nvSpPr>
          <p:cNvPr id="43048" name="Oval 60">
            <a:extLst>
              <a:ext uri="{FF2B5EF4-FFF2-40B4-BE49-F238E27FC236}">
                <a16:creationId xmlns:a16="http://schemas.microsoft.com/office/drawing/2014/main" id="{09889512-1A4D-40F0-A803-097652A53DB4}"/>
              </a:ext>
            </a:extLst>
          </p:cNvPr>
          <p:cNvSpPr>
            <a:spLocks noChangeArrowheads="1"/>
          </p:cNvSpPr>
          <p:nvPr/>
        </p:nvSpPr>
        <p:spPr bwMode="auto">
          <a:xfrm>
            <a:off x="7277883" y="205298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9" name="Oval 61">
            <a:extLst>
              <a:ext uri="{FF2B5EF4-FFF2-40B4-BE49-F238E27FC236}">
                <a16:creationId xmlns:a16="http://schemas.microsoft.com/office/drawing/2014/main" id="{193B8BF6-7875-4026-B431-09314BA686DC}"/>
              </a:ext>
            </a:extLst>
          </p:cNvPr>
          <p:cNvSpPr>
            <a:spLocks noChangeArrowheads="1"/>
          </p:cNvSpPr>
          <p:nvPr/>
        </p:nvSpPr>
        <p:spPr bwMode="auto">
          <a:xfrm>
            <a:off x="7447746" y="205298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0" name="TextBox 62">
            <a:extLst>
              <a:ext uri="{FF2B5EF4-FFF2-40B4-BE49-F238E27FC236}">
                <a16:creationId xmlns:a16="http://schemas.microsoft.com/office/drawing/2014/main" id="{344240BD-1799-4CD5-9B90-B904804237F5}"/>
              </a:ext>
            </a:extLst>
          </p:cNvPr>
          <p:cNvSpPr txBox="1">
            <a:spLocks noChangeArrowheads="1"/>
          </p:cNvSpPr>
          <p:nvPr/>
        </p:nvSpPr>
        <p:spPr bwMode="auto">
          <a:xfrm>
            <a:off x="7217559" y="1999005"/>
            <a:ext cx="2555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4</a:t>
            </a:r>
          </a:p>
        </p:txBody>
      </p:sp>
      <p:sp>
        <p:nvSpPr>
          <p:cNvPr id="43051" name="Oval 64">
            <a:extLst>
              <a:ext uri="{FF2B5EF4-FFF2-40B4-BE49-F238E27FC236}">
                <a16:creationId xmlns:a16="http://schemas.microsoft.com/office/drawing/2014/main" id="{4A0AC99B-E2F2-40CA-BF2D-F3524677CDF4}"/>
              </a:ext>
            </a:extLst>
          </p:cNvPr>
          <p:cNvSpPr>
            <a:spLocks noChangeArrowheads="1"/>
          </p:cNvSpPr>
          <p:nvPr/>
        </p:nvSpPr>
        <p:spPr bwMode="auto">
          <a:xfrm>
            <a:off x="5608276" y="189883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2" name="Oval 65">
            <a:extLst>
              <a:ext uri="{FF2B5EF4-FFF2-40B4-BE49-F238E27FC236}">
                <a16:creationId xmlns:a16="http://schemas.microsoft.com/office/drawing/2014/main" id="{42504542-8E18-497C-BA6F-1A4C497443A0}"/>
              </a:ext>
            </a:extLst>
          </p:cNvPr>
          <p:cNvSpPr>
            <a:spLocks noChangeArrowheads="1"/>
          </p:cNvSpPr>
          <p:nvPr/>
        </p:nvSpPr>
        <p:spPr bwMode="auto">
          <a:xfrm>
            <a:off x="3188408" y="2508886"/>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3" name="TextBox 66">
            <a:extLst>
              <a:ext uri="{FF2B5EF4-FFF2-40B4-BE49-F238E27FC236}">
                <a16:creationId xmlns:a16="http://schemas.microsoft.com/office/drawing/2014/main" id="{3FF09F43-2F5B-4753-91F9-8A32B0DEAA38}"/>
              </a:ext>
            </a:extLst>
          </p:cNvPr>
          <p:cNvSpPr txBox="1">
            <a:spLocks noChangeArrowheads="1"/>
          </p:cNvSpPr>
          <p:nvPr/>
        </p:nvSpPr>
        <p:spPr bwMode="auto">
          <a:xfrm>
            <a:off x="7390595" y="1994243"/>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5</a:t>
            </a:r>
          </a:p>
        </p:txBody>
      </p:sp>
      <p:sp>
        <p:nvSpPr>
          <p:cNvPr id="43054" name="Oval 67">
            <a:extLst>
              <a:ext uri="{FF2B5EF4-FFF2-40B4-BE49-F238E27FC236}">
                <a16:creationId xmlns:a16="http://schemas.microsoft.com/office/drawing/2014/main" id="{040D1F35-FA70-4E0F-9553-DC2C9D351F0B}"/>
              </a:ext>
            </a:extLst>
          </p:cNvPr>
          <p:cNvSpPr>
            <a:spLocks noChangeArrowheads="1"/>
          </p:cNvSpPr>
          <p:nvPr/>
        </p:nvSpPr>
        <p:spPr bwMode="auto">
          <a:xfrm>
            <a:off x="5608276" y="2059167"/>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5" name="TextBox 69">
            <a:extLst>
              <a:ext uri="{FF2B5EF4-FFF2-40B4-BE49-F238E27FC236}">
                <a16:creationId xmlns:a16="http://schemas.microsoft.com/office/drawing/2014/main" id="{BD677C42-C397-4700-AAD2-52B56D5131CB}"/>
              </a:ext>
            </a:extLst>
          </p:cNvPr>
          <p:cNvSpPr txBox="1">
            <a:spLocks noChangeArrowheads="1"/>
          </p:cNvSpPr>
          <p:nvPr/>
        </p:nvSpPr>
        <p:spPr bwMode="auto">
          <a:xfrm>
            <a:off x="5223594" y="5348972"/>
            <a:ext cx="368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1-5</a:t>
            </a:r>
          </a:p>
        </p:txBody>
      </p:sp>
      <p:cxnSp>
        <p:nvCxnSpPr>
          <p:cNvPr id="43056" name="Straight Connector 72">
            <a:extLst>
              <a:ext uri="{FF2B5EF4-FFF2-40B4-BE49-F238E27FC236}">
                <a16:creationId xmlns:a16="http://schemas.microsoft.com/office/drawing/2014/main" id="{6A99A621-3942-4DEF-B9C5-9C4456524741}"/>
              </a:ext>
            </a:extLst>
          </p:cNvPr>
          <p:cNvCxnSpPr>
            <a:cxnSpLocks noChangeShapeType="1"/>
          </p:cNvCxnSpPr>
          <p:nvPr/>
        </p:nvCxnSpPr>
        <p:spPr bwMode="auto">
          <a:xfrm flipH="1">
            <a:off x="2318164" y="2968908"/>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43057" name="TextBox 73">
            <a:extLst>
              <a:ext uri="{FF2B5EF4-FFF2-40B4-BE49-F238E27FC236}">
                <a16:creationId xmlns:a16="http://schemas.microsoft.com/office/drawing/2014/main" id="{32BB9190-7DC5-44FB-A11A-814771C53AE6}"/>
              </a:ext>
            </a:extLst>
          </p:cNvPr>
          <p:cNvSpPr txBox="1">
            <a:spLocks noChangeArrowheads="1"/>
          </p:cNvSpPr>
          <p:nvPr/>
        </p:nvSpPr>
        <p:spPr bwMode="auto">
          <a:xfrm>
            <a:off x="2377367" y="2900951"/>
            <a:ext cx="33534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50" dirty="0">
                <a:solidFill>
                  <a:srgbClr val="0070C0"/>
                </a:solidFill>
              </a:rPr>
              <a:t>14</a:t>
            </a:r>
          </a:p>
        </p:txBody>
      </p:sp>
      <p:sp>
        <p:nvSpPr>
          <p:cNvPr id="43058" name="TextBox 74">
            <a:extLst>
              <a:ext uri="{FF2B5EF4-FFF2-40B4-BE49-F238E27FC236}">
                <a16:creationId xmlns:a16="http://schemas.microsoft.com/office/drawing/2014/main" id="{25141DD0-B11A-4D23-A640-D7CC6E78DFAF}"/>
              </a:ext>
            </a:extLst>
          </p:cNvPr>
          <p:cNvSpPr txBox="1">
            <a:spLocks noChangeArrowheads="1"/>
          </p:cNvSpPr>
          <p:nvPr/>
        </p:nvSpPr>
        <p:spPr bwMode="auto">
          <a:xfrm>
            <a:off x="7898595" y="2006943"/>
            <a:ext cx="6223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err="1">
                <a:solidFill>
                  <a:srgbClr val="0070C0"/>
                </a:solidFill>
              </a:rPr>
              <a:t>Sx</a:t>
            </a:r>
            <a:r>
              <a:rPr lang="en-US" altLang="en-US" sz="1000" dirty="0">
                <a:solidFill>
                  <a:srgbClr val="0070C0"/>
                </a:solidFill>
              </a:rPr>
              <a:t> 14/8</a:t>
            </a:r>
          </a:p>
        </p:txBody>
      </p:sp>
      <p:sp>
        <p:nvSpPr>
          <p:cNvPr id="43059" name="Oval 76">
            <a:extLst>
              <a:ext uri="{FF2B5EF4-FFF2-40B4-BE49-F238E27FC236}">
                <a16:creationId xmlns:a16="http://schemas.microsoft.com/office/drawing/2014/main" id="{6115B62C-BDBA-4EC3-995E-EC88DB456216}"/>
              </a:ext>
            </a:extLst>
          </p:cNvPr>
          <p:cNvSpPr>
            <a:spLocks noChangeArrowheads="1"/>
          </p:cNvSpPr>
          <p:nvPr/>
        </p:nvSpPr>
        <p:spPr bwMode="auto">
          <a:xfrm>
            <a:off x="8439298" y="2042503"/>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0" name="TextBox 77">
            <a:extLst>
              <a:ext uri="{FF2B5EF4-FFF2-40B4-BE49-F238E27FC236}">
                <a16:creationId xmlns:a16="http://schemas.microsoft.com/office/drawing/2014/main" id="{D2BF6F5D-7A46-4128-8C77-64B3846793C2}"/>
              </a:ext>
            </a:extLst>
          </p:cNvPr>
          <p:cNvSpPr txBox="1">
            <a:spLocks noChangeArrowheads="1"/>
          </p:cNvSpPr>
          <p:nvPr/>
        </p:nvSpPr>
        <p:spPr bwMode="auto">
          <a:xfrm>
            <a:off x="8372623" y="1990115"/>
            <a:ext cx="2778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61" name="Oval 78">
            <a:extLst>
              <a:ext uri="{FF2B5EF4-FFF2-40B4-BE49-F238E27FC236}">
                <a16:creationId xmlns:a16="http://schemas.microsoft.com/office/drawing/2014/main" id="{4576B228-B42D-44E0-9B0D-C7079E78321C}"/>
              </a:ext>
            </a:extLst>
          </p:cNvPr>
          <p:cNvSpPr>
            <a:spLocks noChangeArrowheads="1"/>
          </p:cNvSpPr>
          <p:nvPr/>
        </p:nvSpPr>
        <p:spPr bwMode="auto">
          <a:xfrm>
            <a:off x="3188408" y="2057743"/>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2" name="Rectangle 79">
            <a:extLst>
              <a:ext uri="{FF2B5EF4-FFF2-40B4-BE49-F238E27FC236}">
                <a16:creationId xmlns:a16="http://schemas.microsoft.com/office/drawing/2014/main" id="{14CC0BAF-CF8D-43E9-AE40-2F109CE039A5}"/>
              </a:ext>
            </a:extLst>
          </p:cNvPr>
          <p:cNvSpPr>
            <a:spLocks noChangeArrowheads="1"/>
          </p:cNvSpPr>
          <p:nvPr/>
        </p:nvSpPr>
        <p:spPr bwMode="auto">
          <a:xfrm>
            <a:off x="5260585" y="1629359"/>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3" name="Rectangle 80">
            <a:extLst>
              <a:ext uri="{FF2B5EF4-FFF2-40B4-BE49-F238E27FC236}">
                <a16:creationId xmlns:a16="http://schemas.microsoft.com/office/drawing/2014/main" id="{C3BA3CF8-B034-47C7-8C37-8BEAEE531399}"/>
              </a:ext>
            </a:extLst>
          </p:cNvPr>
          <p:cNvSpPr>
            <a:spLocks noChangeArrowheads="1"/>
          </p:cNvSpPr>
          <p:nvPr/>
        </p:nvSpPr>
        <p:spPr bwMode="auto">
          <a:xfrm>
            <a:off x="3004258" y="2062505"/>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4" name="TextBox 81">
            <a:extLst>
              <a:ext uri="{FF2B5EF4-FFF2-40B4-BE49-F238E27FC236}">
                <a16:creationId xmlns:a16="http://schemas.microsoft.com/office/drawing/2014/main" id="{0FB0F46D-BD97-44FC-9E39-F9A9091AAF9B}"/>
              </a:ext>
            </a:extLst>
          </p:cNvPr>
          <p:cNvSpPr txBox="1">
            <a:spLocks noChangeArrowheads="1"/>
          </p:cNvSpPr>
          <p:nvPr/>
        </p:nvSpPr>
        <p:spPr bwMode="auto">
          <a:xfrm>
            <a:off x="2943932" y="2005355"/>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2</a:t>
            </a:r>
          </a:p>
        </p:txBody>
      </p:sp>
      <p:sp>
        <p:nvSpPr>
          <p:cNvPr id="43065" name="TextBox 83">
            <a:extLst>
              <a:ext uri="{FF2B5EF4-FFF2-40B4-BE49-F238E27FC236}">
                <a16:creationId xmlns:a16="http://schemas.microsoft.com/office/drawing/2014/main" id="{CDA0784C-4022-40ED-91C2-1EBDDCE4ABE2}"/>
              </a:ext>
            </a:extLst>
          </p:cNvPr>
          <p:cNvSpPr txBox="1">
            <a:spLocks noChangeArrowheads="1"/>
          </p:cNvSpPr>
          <p:nvPr/>
        </p:nvSpPr>
        <p:spPr bwMode="auto">
          <a:xfrm>
            <a:off x="3132846" y="2003768"/>
            <a:ext cx="255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3</a:t>
            </a:r>
          </a:p>
        </p:txBody>
      </p:sp>
      <p:sp>
        <p:nvSpPr>
          <p:cNvPr id="43066" name="Oval 84">
            <a:extLst>
              <a:ext uri="{FF2B5EF4-FFF2-40B4-BE49-F238E27FC236}">
                <a16:creationId xmlns:a16="http://schemas.microsoft.com/office/drawing/2014/main" id="{7FFBD705-0874-453E-807C-1AD29D497B6E}"/>
              </a:ext>
            </a:extLst>
          </p:cNvPr>
          <p:cNvSpPr>
            <a:spLocks noChangeArrowheads="1"/>
          </p:cNvSpPr>
          <p:nvPr/>
        </p:nvSpPr>
        <p:spPr bwMode="auto">
          <a:xfrm>
            <a:off x="5255043" y="176470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7" name="Oval 85">
            <a:extLst>
              <a:ext uri="{FF2B5EF4-FFF2-40B4-BE49-F238E27FC236}">
                <a16:creationId xmlns:a16="http://schemas.microsoft.com/office/drawing/2014/main" id="{02A4144A-37B3-4614-A213-1692FF4339FC}"/>
              </a:ext>
            </a:extLst>
          </p:cNvPr>
          <p:cNvSpPr>
            <a:spLocks noChangeArrowheads="1"/>
          </p:cNvSpPr>
          <p:nvPr/>
        </p:nvSpPr>
        <p:spPr bwMode="auto">
          <a:xfrm>
            <a:off x="3359858" y="2057743"/>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8" name="TextBox 86">
            <a:extLst>
              <a:ext uri="{FF2B5EF4-FFF2-40B4-BE49-F238E27FC236}">
                <a16:creationId xmlns:a16="http://schemas.microsoft.com/office/drawing/2014/main" id="{176ACACF-C94E-437D-8517-EE5E7E6B53DF}"/>
              </a:ext>
            </a:extLst>
          </p:cNvPr>
          <p:cNvSpPr txBox="1">
            <a:spLocks noChangeArrowheads="1"/>
          </p:cNvSpPr>
          <p:nvPr/>
        </p:nvSpPr>
        <p:spPr bwMode="auto">
          <a:xfrm>
            <a:off x="3299532" y="2003768"/>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4</a:t>
            </a:r>
          </a:p>
        </p:txBody>
      </p:sp>
      <p:sp>
        <p:nvSpPr>
          <p:cNvPr id="43069" name="Oval 87">
            <a:extLst>
              <a:ext uri="{FF2B5EF4-FFF2-40B4-BE49-F238E27FC236}">
                <a16:creationId xmlns:a16="http://schemas.microsoft.com/office/drawing/2014/main" id="{49C417D5-70DC-497B-8E74-038BA1834F06}"/>
              </a:ext>
            </a:extLst>
          </p:cNvPr>
          <p:cNvSpPr>
            <a:spLocks noChangeArrowheads="1"/>
          </p:cNvSpPr>
          <p:nvPr/>
        </p:nvSpPr>
        <p:spPr bwMode="auto">
          <a:xfrm>
            <a:off x="5265789" y="1911553"/>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0" name="Oval 89">
            <a:extLst>
              <a:ext uri="{FF2B5EF4-FFF2-40B4-BE49-F238E27FC236}">
                <a16:creationId xmlns:a16="http://schemas.microsoft.com/office/drawing/2014/main" id="{003F31D0-EEDB-42A3-9DB2-553BC913037A}"/>
              </a:ext>
            </a:extLst>
          </p:cNvPr>
          <p:cNvSpPr>
            <a:spLocks noChangeArrowheads="1"/>
          </p:cNvSpPr>
          <p:nvPr/>
        </p:nvSpPr>
        <p:spPr bwMode="auto">
          <a:xfrm>
            <a:off x="3547183" y="2057743"/>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1" name="TextBox 90">
            <a:extLst>
              <a:ext uri="{FF2B5EF4-FFF2-40B4-BE49-F238E27FC236}">
                <a16:creationId xmlns:a16="http://schemas.microsoft.com/office/drawing/2014/main" id="{1DFF00A4-54CA-44F7-A5A8-6E0D8F83F7C2}"/>
              </a:ext>
            </a:extLst>
          </p:cNvPr>
          <p:cNvSpPr txBox="1">
            <a:spLocks noChangeArrowheads="1"/>
          </p:cNvSpPr>
          <p:nvPr/>
        </p:nvSpPr>
        <p:spPr bwMode="auto">
          <a:xfrm>
            <a:off x="3477333" y="2003768"/>
            <a:ext cx="277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72" name="Rectangle 91">
            <a:extLst>
              <a:ext uri="{FF2B5EF4-FFF2-40B4-BE49-F238E27FC236}">
                <a16:creationId xmlns:a16="http://schemas.microsoft.com/office/drawing/2014/main" id="{C54EB8F3-0CFC-4BAD-84B4-F555B22734EB}"/>
              </a:ext>
            </a:extLst>
          </p:cNvPr>
          <p:cNvSpPr>
            <a:spLocks noChangeArrowheads="1"/>
          </p:cNvSpPr>
          <p:nvPr/>
        </p:nvSpPr>
        <p:spPr bwMode="auto">
          <a:xfrm>
            <a:off x="7049345" y="2512708"/>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3" name="Rectangle 92">
            <a:extLst>
              <a:ext uri="{FF2B5EF4-FFF2-40B4-BE49-F238E27FC236}">
                <a16:creationId xmlns:a16="http://schemas.microsoft.com/office/drawing/2014/main" id="{73C9795A-EA08-4F74-AB93-2BCF7D3884D1}"/>
              </a:ext>
            </a:extLst>
          </p:cNvPr>
          <p:cNvSpPr>
            <a:spLocks noChangeArrowheads="1"/>
          </p:cNvSpPr>
          <p:nvPr/>
        </p:nvSpPr>
        <p:spPr bwMode="auto">
          <a:xfrm>
            <a:off x="5608276" y="2211567"/>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4" name="TextBox 93">
            <a:extLst>
              <a:ext uri="{FF2B5EF4-FFF2-40B4-BE49-F238E27FC236}">
                <a16:creationId xmlns:a16="http://schemas.microsoft.com/office/drawing/2014/main" id="{AEDF29EA-4E1C-402D-89F0-5B1CE1FF3D5A}"/>
              </a:ext>
            </a:extLst>
          </p:cNvPr>
          <p:cNvSpPr txBox="1">
            <a:spLocks noChangeArrowheads="1"/>
          </p:cNvSpPr>
          <p:nvPr/>
        </p:nvSpPr>
        <p:spPr bwMode="auto">
          <a:xfrm>
            <a:off x="6989021" y="2449208"/>
            <a:ext cx="2555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6</a:t>
            </a:r>
          </a:p>
        </p:txBody>
      </p:sp>
      <p:sp>
        <p:nvSpPr>
          <p:cNvPr id="43075" name="Oval 95">
            <a:extLst>
              <a:ext uri="{FF2B5EF4-FFF2-40B4-BE49-F238E27FC236}">
                <a16:creationId xmlns:a16="http://schemas.microsoft.com/office/drawing/2014/main" id="{B29E3999-2650-4669-BE3C-30A01C079944}"/>
              </a:ext>
            </a:extLst>
          </p:cNvPr>
          <p:cNvSpPr>
            <a:spLocks noChangeArrowheads="1"/>
          </p:cNvSpPr>
          <p:nvPr/>
        </p:nvSpPr>
        <p:spPr bwMode="auto">
          <a:xfrm>
            <a:off x="3497251" y="2495032"/>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6" name="Oval 96">
            <a:extLst>
              <a:ext uri="{FF2B5EF4-FFF2-40B4-BE49-F238E27FC236}">
                <a16:creationId xmlns:a16="http://schemas.microsoft.com/office/drawing/2014/main" id="{D7C99026-7108-46DA-B182-C63C23478CFA}"/>
              </a:ext>
            </a:extLst>
          </p:cNvPr>
          <p:cNvSpPr>
            <a:spLocks noChangeArrowheads="1"/>
          </p:cNvSpPr>
          <p:nvPr/>
        </p:nvSpPr>
        <p:spPr bwMode="auto">
          <a:xfrm>
            <a:off x="7233495" y="2495246"/>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7" name="TextBox 97">
            <a:extLst>
              <a:ext uri="{FF2B5EF4-FFF2-40B4-BE49-F238E27FC236}">
                <a16:creationId xmlns:a16="http://schemas.microsoft.com/office/drawing/2014/main" id="{A7364B07-C7C0-4856-98D1-EDFA78093F26}"/>
              </a:ext>
            </a:extLst>
          </p:cNvPr>
          <p:cNvSpPr txBox="1">
            <a:spLocks noChangeArrowheads="1"/>
          </p:cNvSpPr>
          <p:nvPr/>
        </p:nvSpPr>
        <p:spPr bwMode="auto">
          <a:xfrm>
            <a:off x="7163645" y="2441271"/>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78" name="Rectangle 98">
            <a:extLst>
              <a:ext uri="{FF2B5EF4-FFF2-40B4-BE49-F238E27FC236}">
                <a16:creationId xmlns:a16="http://schemas.microsoft.com/office/drawing/2014/main" id="{C823331A-00F2-445C-9A0A-5BE1C10BDD2A}"/>
              </a:ext>
            </a:extLst>
          </p:cNvPr>
          <p:cNvSpPr>
            <a:spLocks noChangeArrowheads="1"/>
          </p:cNvSpPr>
          <p:nvPr/>
        </p:nvSpPr>
        <p:spPr bwMode="auto">
          <a:xfrm>
            <a:off x="3004258" y="2508886"/>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9" name="Rectangle 99">
            <a:extLst>
              <a:ext uri="{FF2B5EF4-FFF2-40B4-BE49-F238E27FC236}">
                <a16:creationId xmlns:a16="http://schemas.microsoft.com/office/drawing/2014/main" id="{2A6F0117-49F4-4565-94D3-007E8856B157}"/>
              </a:ext>
            </a:extLst>
          </p:cNvPr>
          <p:cNvSpPr>
            <a:spLocks noChangeArrowheads="1"/>
          </p:cNvSpPr>
          <p:nvPr/>
        </p:nvSpPr>
        <p:spPr bwMode="auto">
          <a:xfrm>
            <a:off x="5265789" y="2076653"/>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0" name="TextBox 100">
            <a:extLst>
              <a:ext uri="{FF2B5EF4-FFF2-40B4-BE49-F238E27FC236}">
                <a16:creationId xmlns:a16="http://schemas.microsoft.com/office/drawing/2014/main" id="{462E02EC-42B2-42E7-9C0B-542B84CEB81A}"/>
              </a:ext>
            </a:extLst>
          </p:cNvPr>
          <p:cNvSpPr txBox="1">
            <a:spLocks noChangeArrowheads="1"/>
          </p:cNvSpPr>
          <p:nvPr/>
        </p:nvSpPr>
        <p:spPr bwMode="auto">
          <a:xfrm>
            <a:off x="2943932" y="2450149"/>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5</a:t>
            </a:r>
          </a:p>
        </p:txBody>
      </p:sp>
      <p:sp>
        <p:nvSpPr>
          <p:cNvPr id="43081" name="Oval 102">
            <a:extLst>
              <a:ext uri="{FF2B5EF4-FFF2-40B4-BE49-F238E27FC236}">
                <a16:creationId xmlns:a16="http://schemas.microsoft.com/office/drawing/2014/main" id="{1B338AD5-450B-4F71-B809-35D13268D062}"/>
              </a:ext>
            </a:extLst>
          </p:cNvPr>
          <p:cNvSpPr>
            <a:spLocks noChangeArrowheads="1"/>
          </p:cNvSpPr>
          <p:nvPr/>
        </p:nvSpPr>
        <p:spPr bwMode="auto">
          <a:xfrm>
            <a:off x="5265789" y="2205241"/>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2" name="Oval 103">
            <a:extLst>
              <a:ext uri="{FF2B5EF4-FFF2-40B4-BE49-F238E27FC236}">
                <a16:creationId xmlns:a16="http://schemas.microsoft.com/office/drawing/2014/main" id="{164DDBFD-5740-4D20-A096-A4F8131BF9C1}"/>
              </a:ext>
            </a:extLst>
          </p:cNvPr>
          <p:cNvSpPr>
            <a:spLocks noChangeArrowheads="1"/>
          </p:cNvSpPr>
          <p:nvPr/>
        </p:nvSpPr>
        <p:spPr bwMode="auto">
          <a:xfrm>
            <a:off x="5261027" y="234017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3" name="Rectangle 104">
            <a:extLst>
              <a:ext uri="{FF2B5EF4-FFF2-40B4-BE49-F238E27FC236}">
                <a16:creationId xmlns:a16="http://schemas.microsoft.com/office/drawing/2014/main" id="{9EC7DE3A-B541-4603-8899-58F8C8658ED6}"/>
              </a:ext>
            </a:extLst>
          </p:cNvPr>
          <p:cNvSpPr>
            <a:spLocks noChangeArrowheads="1"/>
          </p:cNvSpPr>
          <p:nvPr/>
        </p:nvSpPr>
        <p:spPr bwMode="auto">
          <a:xfrm>
            <a:off x="7116898" y="2967320"/>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4" name="Rectangle 105">
            <a:extLst>
              <a:ext uri="{FF2B5EF4-FFF2-40B4-BE49-F238E27FC236}">
                <a16:creationId xmlns:a16="http://schemas.microsoft.com/office/drawing/2014/main" id="{7ACF4FE5-2A6F-4644-8911-A3420DEB320D}"/>
              </a:ext>
            </a:extLst>
          </p:cNvPr>
          <p:cNvSpPr>
            <a:spLocks noChangeArrowheads="1"/>
          </p:cNvSpPr>
          <p:nvPr/>
        </p:nvSpPr>
        <p:spPr bwMode="auto">
          <a:xfrm>
            <a:off x="5608276" y="2349680"/>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5" name="TextBox 106">
            <a:extLst>
              <a:ext uri="{FF2B5EF4-FFF2-40B4-BE49-F238E27FC236}">
                <a16:creationId xmlns:a16="http://schemas.microsoft.com/office/drawing/2014/main" id="{6C1BD0BD-7AEA-4CAD-B119-3BB5B7DFD507}"/>
              </a:ext>
            </a:extLst>
          </p:cNvPr>
          <p:cNvSpPr txBox="1">
            <a:spLocks noChangeArrowheads="1"/>
          </p:cNvSpPr>
          <p:nvPr/>
        </p:nvSpPr>
        <p:spPr bwMode="auto">
          <a:xfrm>
            <a:off x="3132846" y="2453324"/>
            <a:ext cx="255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6</a:t>
            </a:r>
          </a:p>
        </p:txBody>
      </p:sp>
      <p:sp>
        <p:nvSpPr>
          <p:cNvPr id="43086" name="TextBox 107">
            <a:extLst>
              <a:ext uri="{FF2B5EF4-FFF2-40B4-BE49-F238E27FC236}">
                <a16:creationId xmlns:a16="http://schemas.microsoft.com/office/drawing/2014/main" id="{8B52E953-E790-4044-B4D0-C9261F074568}"/>
              </a:ext>
            </a:extLst>
          </p:cNvPr>
          <p:cNvSpPr txBox="1">
            <a:spLocks noChangeArrowheads="1"/>
          </p:cNvSpPr>
          <p:nvPr/>
        </p:nvSpPr>
        <p:spPr bwMode="auto">
          <a:xfrm>
            <a:off x="3436925" y="2444232"/>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7</a:t>
            </a:r>
          </a:p>
        </p:txBody>
      </p:sp>
      <p:sp>
        <p:nvSpPr>
          <p:cNvPr id="43087" name="Oval 109">
            <a:extLst>
              <a:ext uri="{FF2B5EF4-FFF2-40B4-BE49-F238E27FC236}">
                <a16:creationId xmlns:a16="http://schemas.microsoft.com/office/drawing/2014/main" id="{92BE64E0-F8DC-434A-8B8A-CC31179C94F7}"/>
              </a:ext>
            </a:extLst>
          </p:cNvPr>
          <p:cNvSpPr>
            <a:spLocks noChangeArrowheads="1"/>
          </p:cNvSpPr>
          <p:nvPr/>
        </p:nvSpPr>
        <p:spPr bwMode="auto">
          <a:xfrm>
            <a:off x="8207510" y="2964145"/>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9" name="TextBox 111">
            <a:extLst>
              <a:ext uri="{FF2B5EF4-FFF2-40B4-BE49-F238E27FC236}">
                <a16:creationId xmlns:a16="http://schemas.microsoft.com/office/drawing/2014/main" id="{5AF07E9F-F087-43E8-9971-16520D736C62}"/>
              </a:ext>
            </a:extLst>
          </p:cNvPr>
          <p:cNvSpPr txBox="1">
            <a:spLocks noChangeArrowheads="1"/>
          </p:cNvSpPr>
          <p:nvPr/>
        </p:nvSpPr>
        <p:spPr bwMode="auto">
          <a:xfrm>
            <a:off x="3602400" y="2433762"/>
            <a:ext cx="277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a:t>
            </a:r>
          </a:p>
        </p:txBody>
      </p:sp>
      <p:sp>
        <p:nvSpPr>
          <p:cNvPr id="43090" name="TextBox 112">
            <a:extLst>
              <a:ext uri="{FF2B5EF4-FFF2-40B4-BE49-F238E27FC236}">
                <a16:creationId xmlns:a16="http://schemas.microsoft.com/office/drawing/2014/main" id="{03E36D70-81CA-43CD-8CB5-1AED854B543B}"/>
              </a:ext>
            </a:extLst>
          </p:cNvPr>
          <p:cNvSpPr txBox="1">
            <a:spLocks noChangeArrowheads="1"/>
          </p:cNvSpPr>
          <p:nvPr/>
        </p:nvSpPr>
        <p:spPr bwMode="auto">
          <a:xfrm>
            <a:off x="7056572" y="2908583"/>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7</a:t>
            </a:r>
          </a:p>
        </p:txBody>
      </p:sp>
      <p:sp>
        <p:nvSpPr>
          <p:cNvPr id="43091" name="Isosceles Triangle 114">
            <a:extLst>
              <a:ext uri="{FF2B5EF4-FFF2-40B4-BE49-F238E27FC236}">
                <a16:creationId xmlns:a16="http://schemas.microsoft.com/office/drawing/2014/main" id="{ACF1B515-2A66-43B5-B571-2A193730A01D}"/>
              </a:ext>
            </a:extLst>
          </p:cNvPr>
          <p:cNvSpPr>
            <a:spLocks noChangeArrowheads="1"/>
          </p:cNvSpPr>
          <p:nvPr/>
        </p:nvSpPr>
        <p:spPr bwMode="auto">
          <a:xfrm>
            <a:off x="5933913" y="2951505"/>
            <a:ext cx="414338" cy="322262"/>
          </a:xfrm>
          <a:prstGeom prst="triangle">
            <a:avLst>
              <a:gd name="adj" fmla="val 50000"/>
            </a:avLst>
          </a:prstGeom>
          <a:noFill/>
          <a:ln w="2857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2" name="Isosceles Triangle 116">
            <a:extLst>
              <a:ext uri="{FF2B5EF4-FFF2-40B4-BE49-F238E27FC236}">
                <a16:creationId xmlns:a16="http://schemas.microsoft.com/office/drawing/2014/main" id="{CF1B4877-4EA2-4CE2-AD5B-00871638EBCF}"/>
              </a:ext>
            </a:extLst>
          </p:cNvPr>
          <p:cNvSpPr>
            <a:spLocks noChangeArrowheads="1"/>
          </p:cNvSpPr>
          <p:nvPr/>
        </p:nvSpPr>
        <p:spPr bwMode="auto">
          <a:xfrm>
            <a:off x="7286760"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3" name="TextBox 117">
            <a:extLst>
              <a:ext uri="{FF2B5EF4-FFF2-40B4-BE49-F238E27FC236}">
                <a16:creationId xmlns:a16="http://schemas.microsoft.com/office/drawing/2014/main" id="{7DDDB674-C07E-4415-8B5D-5A4D4A4D7A9D}"/>
              </a:ext>
            </a:extLst>
          </p:cNvPr>
          <p:cNvSpPr txBox="1">
            <a:spLocks noChangeArrowheads="1"/>
          </p:cNvSpPr>
          <p:nvPr/>
        </p:nvSpPr>
        <p:spPr bwMode="auto">
          <a:xfrm>
            <a:off x="7250247" y="2913345"/>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8</a:t>
            </a:r>
          </a:p>
        </p:txBody>
      </p:sp>
      <p:sp>
        <p:nvSpPr>
          <p:cNvPr id="43094" name="Isosceles Triangle 118">
            <a:extLst>
              <a:ext uri="{FF2B5EF4-FFF2-40B4-BE49-F238E27FC236}">
                <a16:creationId xmlns:a16="http://schemas.microsoft.com/office/drawing/2014/main" id="{0AE96F43-CF25-4BB6-9DB8-8A84E5590331}"/>
              </a:ext>
            </a:extLst>
          </p:cNvPr>
          <p:cNvSpPr>
            <a:spLocks noChangeArrowheads="1"/>
          </p:cNvSpPr>
          <p:nvPr/>
        </p:nvSpPr>
        <p:spPr bwMode="auto">
          <a:xfrm>
            <a:off x="5608276" y="2478267"/>
            <a:ext cx="138113" cy="138112"/>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5" name="Isosceles Triangle 121">
            <a:extLst>
              <a:ext uri="{FF2B5EF4-FFF2-40B4-BE49-F238E27FC236}">
                <a16:creationId xmlns:a16="http://schemas.microsoft.com/office/drawing/2014/main" id="{7A991D82-2DB0-465A-AE1A-1A8C7BFDE09E}"/>
              </a:ext>
            </a:extLst>
          </p:cNvPr>
          <p:cNvSpPr>
            <a:spLocks noChangeArrowheads="1"/>
          </p:cNvSpPr>
          <p:nvPr/>
        </p:nvSpPr>
        <p:spPr bwMode="auto">
          <a:xfrm>
            <a:off x="5572178" y="2634498"/>
            <a:ext cx="184150" cy="138112"/>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6" name="Isosceles Triangle 122">
            <a:extLst>
              <a:ext uri="{FF2B5EF4-FFF2-40B4-BE49-F238E27FC236}">
                <a16:creationId xmlns:a16="http://schemas.microsoft.com/office/drawing/2014/main" id="{A3D6DD47-1085-4E34-B2B1-BF5E8BE1119D}"/>
              </a:ext>
            </a:extLst>
          </p:cNvPr>
          <p:cNvSpPr>
            <a:spLocks noChangeArrowheads="1"/>
          </p:cNvSpPr>
          <p:nvPr/>
        </p:nvSpPr>
        <p:spPr bwMode="auto">
          <a:xfrm>
            <a:off x="5589572" y="2757333"/>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7" name="Isosceles Triangle 123">
            <a:extLst>
              <a:ext uri="{FF2B5EF4-FFF2-40B4-BE49-F238E27FC236}">
                <a16:creationId xmlns:a16="http://schemas.microsoft.com/office/drawing/2014/main" id="{3614F06B-78F1-4956-8840-C8DB40CB93CE}"/>
              </a:ext>
            </a:extLst>
          </p:cNvPr>
          <p:cNvSpPr>
            <a:spLocks noChangeArrowheads="1"/>
          </p:cNvSpPr>
          <p:nvPr/>
        </p:nvSpPr>
        <p:spPr bwMode="auto">
          <a:xfrm>
            <a:off x="5589572" y="2908940"/>
            <a:ext cx="184150" cy="138112"/>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8" name="Isosceles Triangle 124">
            <a:extLst>
              <a:ext uri="{FF2B5EF4-FFF2-40B4-BE49-F238E27FC236}">
                <a16:creationId xmlns:a16="http://schemas.microsoft.com/office/drawing/2014/main" id="{0D6DD157-0781-426C-86B1-9E8AC1423E48}"/>
              </a:ext>
            </a:extLst>
          </p:cNvPr>
          <p:cNvSpPr>
            <a:spLocks noChangeArrowheads="1"/>
          </p:cNvSpPr>
          <p:nvPr/>
        </p:nvSpPr>
        <p:spPr bwMode="auto">
          <a:xfrm>
            <a:off x="7977322"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9" name="Isosceles Triangle 125">
            <a:extLst>
              <a:ext uri="{FF2B5EF4-FFF2-40B4-BE49-F238E27FC236}">
                <a16:creationId xmlns:a16="http://schemas.microsoft.com/office/drawing/2014/main" id="{8A583B81-6EB6-4E7D-B293-5A370495ABDF}"/>
              </a:ext>
            </a:extLst>
          </p:cNvPr>
          <p:cNvSpPr>
            <a:spLocks noChangeArrowheads="1"/>
          </p:cNvSpPr>
          <p:nvPr/>
        </p:nvSpPr>
        <p:spPr bwMode="auto">
          <a:xfrm>
            <a:off x="7747135"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0" name="Isosceles Triangle 126">
            <a:extLst>
              <a:ext uri="{FF2B5EF4-FFF2-40B4-BE49-F238E27FC236}">
                <a16:creationId xmlns:a16="http://schemas.microsoft.com/office/drawing/2014/main" id="{B836313E-B5E8-4B00-A8FD-062E5998DC0C}"/>
              </a:ext>
            </a:extLst>
          </p:cNvPr>
          <p:cNvSpPr>
            <a:spLocks noChangeArrowheads="1"/>
          </p:cNvSpPr>
          <p:nvPr/>
        </p:nvSpPr>
        <p:spPr bwMode="auto">
          <a:xfrm>
            <a:off x="7516947"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1" name="TextBox 127">
            <a:extLst>
              <a:ext uri="{FF2B5EF4-FFF2-40B4-BE49-F238E27FC236}">
                <a16:creationId xmlns:a16="http://schemas.microsoft.com/office/drawing/2014/main" id="{B0EE843A-17BC-4D82-A8C4-1D17FB53448C}"/>
              </a:ext>
            </a:extLst>
          </p:cNvPr>
          <p:cNvSpPr txBox="1">
            <a:spLocks noChangeArrowheads="1"/>
          </p:cNvSpPr>
          <p:nvPr/>
        </p:nvSpPr>
        <p:spPr bwMode="auto">
          <a:xfrm>
            <a:off x="7480436" y="2913345"/>
            <a:ext cx="2555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9</a:t>
            </a:r>
          </a:p>
        </p:txBody>
      </p:sp>
      <p:sp>
        <p:nvSpPr>
          <p:cNvPr id="43102" name="TextBox 128">
            <a:extLst>
              <a:ext uri="{FF2B5EF4-FFF2-40B4-BE49-F238E27FC236}">
                <a16:creationId xmlns:a16="http://schemas.microsoft.com/office/drawing/2014/main" id="{11E7BC98-A2EC-44C9-BBED-2FF9229D1EBD}"/>
              </a:ext>
            </a:extLst>
          </p:cNvPr>
          <p:cNvSpPr txBox="1">
            <a:spLocks noChangeArrowheads="1"/>
          </p:cNvSpPr>
          <p:nvPr/>
        </p:nvSpPr>
        <p:spPr bwMode="auto">
          <a:xfrm>
            <a:off x="7678872" y="2930807"/>
            <a:ext cx="3000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800">
                <a:solidFill>
                  <a:srgbClr val="0070C0"/>
                </a:solidFill>
              </a:rPr>
              <a:t>10</a:t>
            </a:r>
          </a:p>
        </p:txBody>
      </p:sp>
      <p:sp>
        <p:nvSpPr>
          <p:cNvPr id="43103" name="TextBox 129">
            <a:extLst>
              <a:ext uri="{FF2B5EF4-FFF2-40B4-BE49-F238E27FC236}">
                <a16:creationId xmlns:a16="http://schemas.microsoft.com/office/drawing/2014/main" id="{3655F35E-F284-445A-B1B4-DCDA71D66298}"/>
              </a:ext>
            </a:extLst>
          </p:cNvPr>
          <p:cNvSpPr txBox="1">
            <a:spLocks noChangeArrowheads="1"/>
          </p:cNvSpPr>
          <p:nvPr/>
        </p:nvSpPr>
        <p:spPr bwMode="auto">
          <a:xfrm>
            <a:off x="7916997" y="2930807"/>
            <a:ext cx="3000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800">
                <a:solidFill>
                  <a:srgbClr val="0070C0"/>
                </a:solidFill>
              </a:rPr>
              <a:t>11</a:t>
            </a:r>
          </a:p>
        </p:txBody>
      </p:sp>
      <p:sp>
        <p:nvSpPr>
          <p:cNvPr id="43104" name="TextBox 131">
            <a:extLst>
              <a:ext uri="{FF2B5EF4-FFF2-40B4-BE49-F238E27FC236}">
                <a16:creationId xmlns:a16="http://schemas.microsoft.com/office/drawing/2014/main" id="{009CFC11-CA32-42FD-A7E1-3D590F36F954}"/>
              </a:ext>
            </a:extLst>
          </p:cNvPr>
          <p:cNvSpPr txBox="1">
            <a:spLocks noChangeArrowheads="1"/>
          </p:cNvSpPr>
          <p:nvPr/>
        </p:nvSpPr>
        <p:spPr bwMode="auto">
          <a:xfrm>
            <a:off x="8136073" y="2913345"/>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105" name="Rectangle 132">
            <a:extLst>
              <a:ext uri="{FF2B5EF4-FFF2-40B4-BE49-F238E27FC236}">
                <a16:creationId xmlns:a16="http://schemas.microsoft.com/office/drawing/2014/main" id="{495BD45B-1A15-4CAF-A453-BD7A480F646C}"/>
              </a:ext>
            </a:extLst>
          </p:cNvPr>
          <p:cNvSpPr>
            <a:spLocks noChangeArrowheads="1"/>
          </p:cNvSpPr>
          <p:nvPr/>
        </p:nvSpPr>
        <p:spPr bwMode="auto">
          <a:xfrm>
            <a:off x="2986502" y="2951152"/>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6" name="Rectangle 133">
            <a:extLst>
              <a:ext uri="{FF2B5EF4-FFF2-40B4-BE49-F238E27FC236}">
                <a16:creationId xmlns:a16="http://schemas.microsoft.com/office/drawing/2014/main" id="{EAC73304-D55F-49D0-8D35-7DA17DC64EFC}"/>
              </a:ext>
            </a:extLst>
          </p:cNvPr>
          <p:cNvSpPr>
            <a:spLocks noChangeArrowheads="1"/>
          </p:cNvSpPr>
          <p:nvPr/>
        </p:nvSpPr>
        <p:spPr bwMode="auto">
          <a:xfrm>
            <a:off x="5265789" y="2495753"/>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7" name="TextBox 134">
            <a:extLst>
              <a:ext uri="{FF2B5EF4-FFF2-40B4-BE49-F238E27FC236}">
                <a16:creationId xmlns:a16="http://schemas.microsoft.com/office/drawing/2014/main" id="{AA9C42F4-D125-4C26-832B-49DB6CF6011F}"/>
              </a:ext>
            </a:extLst>
          </p:cNvPr>
          <p:cNvSpPr txBox="1">
            <a:spLocks noChangeArrowheads="1"/>
          </p:cNvSpPr>
          <p:nvPr/>
        </p:nvSpPr>
        <p:spPr bwMode="auto">
          <a:xfrm>
            <a:off x="2926176" y="2890827"/>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8</a:t>
            </a:r>
          </a:p>
        </p:txBody>
      </p:sp>
      <p:sp>
        <p:nvSpPr>
          <p:cNvPr id="43108" name="Oval 136">
            <a:extLst>
              <a:ext uri="{FF2B5EF4-FFF2-40B4-BE49-F238E27FC236}">
                <a16:creationId xmlns:a16="http://schemas.microsoft.com/office/drawing/2014/main" id="{28D517CB-4AC3-4197-8FAC-9F52BB0AE56E}"/>
              </a:ext>
            </a:extLst>
          </p:cNvPr>
          <p:cNvSpPr>
            <a:spLocks noChangeArrowheads="1"/>
          </p:cNvSpPr>
          <p:nvPr/>
        </p:nvSpPr>
        <p:spPr bwMode="auto">
          <a:xfrm>
            <a:off x="5261027" y="262592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9" name="Oval 137">
            <a:extLst>
              <a:ext uri="{FF2B5EF4-FFF2-40B4-BE49-F238E27FC236}">
                <a16:creationId xmlns:a16="http://schemas.microsoft.com/office/drawing/2014/main" id="{521D1B82-8E7C-4C4F-B723-C6D4FB793B40}"/>
              </a:ext>
            </a:extLst>
          </p:cNvPr>
          <p:cNvSpPr>
            <a:spLocks noChangeArrowheads="1"/>
          </p:cNvSpPr>
          <p:nvPr/>
        </p:nvSpPr>
        <p:spPr bwMode="auto">
          <a:xfrm>
            <a:off x="4075833"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0" name="Oval 138">
            <a:extLst>
              <a:ext uri="{FF2B5EF4-FFF2-40B4-BE49-F238E27FC236}">
                <a16:creationId xmlns:a16="http://schemas.microsoft.com/office/drawing/2014/main" id="{F52A1A93-55E4-46DD-93BA-970D44947995}"/>
              </a:ext>
            </a:extLst>
          </p:cNvPr>
          <p:cNvSpPr>
            <a:spLocks noChangeArrowheads="1"/>
          </p:cNvSpPr>
          <p:nvPr/>
        </p:nvSpPr>
        <p:spPr bwMode="auto">
          <a:xfrm>
            <a:off x="390725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1" name="Oval 139">
            <a:extLst>
              <a:ext uri="{FF2B5EF4-FFF2-40B4-BE49-F238E27FC236}">
                <a16:creationId xmlns:a16="http://schemas.microsoft.com/office/drawing/2014/main" id="{BE0194ED-D88E-4448-8CD9-F6B459AD1C62}"/>
              </a:ext>
            </a:extLst>
          </p:cNvPr>
          <p:cNvSpPr>
            <a:spLocks noChangeArrowheads="1"/>
          </p:cNvSpPr>
          <p:nvPr/>
        </p:nvSpPr>
        <p:spPr bwMode="auto">
          <a:xfrm>
            <a:off x="5262460" y="322155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2" name="Oval 140">
            <a:extLst>
              <a:ext uri="{FF2B5EF4-FFF2-40B4-BE49-F238E27FC236}">
                <a16:creationId xmlns:a16="http://schemas.microsoft.com/office/drawing/2014/main" id="{97970B52-4C15-410D-992F-62590C6190A1}"/>
              </a:ext>
            </a:extLst>
          </p:cNvPr>
          <p:cNvSpPr>
            <a:spLocks noChangeArrowheads="1"/>
          </p:cNvSpPr>
          <p:nvPr/>
        </p:nvSpPr>
        <p:spPr bwMode="auto">
          <a:xfrm>
            <a:off x="5267222" y="3073912"/>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3" name="Oval 141">
            <a:extLst>
              <a:ext uri="{FF2B5EF4-FFF2-40B4-BE49-F238E27FC236}">
                <a16:creationId xmlns:a16="http://schemas.microsoft.com/office/drawing/2014/main" id="{B08BF59E-06AC-4998-95C8-579BA5865CEA}"/>
              </a:ext>
            </a:extLst>
          </p:cNvPr>
          <p:cNvSpPr>
            <a:spLocks noChangeArrowheads="1"/>
          </p:cNvSpPr>
          <p:nvPr/>
        </p:nvSpPr>
        <p:spPr bwMode="auto">
          <a:xfrm>
            <a:off x="5262460" y="293580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4" name="Oval 142">
            <a:extLst>
              <a:ext uri="{FF2B5EF4-FFF2-40B4-BE49-F238E27FC236}">
                <a16:creationId xmlns:a16="http://schemas.microsoft.com/office/drawing/2014/main" id="{3D10E3DB-C6C0-4554-821E-D9F4A6EF5202}"/>
              </a:ext>
            </a:extLst>
          </p:cNvPr>
          <p:cNvSpPr>
            <a:spLocks noChangeArrowheads="1"/>
          </p:cNvSpPr>
          <p:nvPr/>
        </p:nvSpPr>
        <p:spPr bwMode="auto">
          <a:xfrm>
            <a:off x="5267222" y="2788162"/>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5" name="Oval 143">
            <a:extLst>
              <a:ext uri="{FF2B5EF4-FFF2-40B4-BE49-F238E27FC236}">
                <a16:creationId xmlns:a16="http://schemas.microsoft.com/office/drawing/2014/main" id="{15E936E0-B6C2-4BFE-9335-00FAD7177530}"/>
              </a:ext>
            </a:extLst>
          </p:cNvPr>
          <p:cNvSpPr>
            <a:spLocks noChangeArrowheads="1"/>
          </p:cNvSpPr>
          <p:nvPr/>
        </p:nvSpPr>
        <p:spPr bwMode="auto">
          <a:xfrm>
            <a:off x="317065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6" name="Oval 144">
            <a:extLst>
              <a:ext uri="{FF2B5EF4-FFF2-40B4-BE49-F238E27FC236}">
                <a16:creationId xmlns:a16="http://schemas.microsoft.com/office/drawing/2014/main" id="{F60BE504-B9DA-4238-B86B-16ED1BCB5D2D}"/>
              </a:ext>
            </a:extLst>
          </p:cNvPr>
          <p:cNvSpPr>
            <a:spLocks noChangeArrowheads="1"/>
          </p:cNvSpPr>
          <p:nvPr/>
        </p:nvSpPr>
        <p:spPr bwMode="auto">
          <a:xfrm>
            <a:off x="335480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7" name="Oval 145">
            <a:extLst>
              <a:ext uri="{FF2B5EF4-FFF2-40B4-BE49-F238E27FC236}">
                <a16:creationId xmlns:a16="http://schemas.microsoft.com/office/drawing/2014/main" id="{2034D1D5-7FB3-4071-9313-EC05A764B09A}"/>
              </a:ext>
            </a:extLst>
          </p:cNvPr>
          <p:cNvSpPr>
            <a:spLocks noChangeArrowheads="1"/>
          </p:cNvSpPr>
          <p:nvPr/>
        </p:nvSpPr>
        <p:spPr bwMode="auto">
          <a:xfrm>
            <a:off x="353895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8" name="Oval 146">
            <a:extLst>
              <a:ext uri="{FF2B5EF4-FFF2-40B4-BE49-F238E27FC236}">
                <a16:creationId xmlns:a16="http://schemas.microsoft.com/office/drawing/2014/main" id="{85548B18-3D87-4BF1-BBE7-2B3D4DE5E3F0}"/>
              </a:ext>
            </a:extLst>
          </p:cNvPr>
          <p:cNvSpPr>
            <a:spLocks noChangeArrowheads="1"/>
          </p:cNvSpPr>
          <p:nvPr/>
        </p:nvSpPr>
        <p:spPr bwMode="auto">
          <a:xfrm>
            <a:off x="372310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9" name="TextBox 147">
            <a:extLst>
              <a:ext uri="{FF2B5EF4-FFF2-40B4-BE49-F238E27FC236}">
                <a16:creationId xmlns:a16="http://schemas.microsoft.com/office/drawing/2014/main" id="{06016682-758B-4DA1-9AA2-C4D00A214F0E}"/>
              </a:ext>
            </a:extLst>
          </p:cNvPr>
          <p:cNvSpPr txBox="1">
            <a:spLocks noChangeArrowheads="1"/>
          </p:cNvSpPr>
          <p:nvPr/>
        </p:nvSpPr>
        <p:spPr bwMode="auto">
          <a:xfrm>
            <a:off x="3115090" y="2894002"/>
            <a:ext cx="255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9</a:t>
            </a:r>
          </a:p>
        </p:txBody>
      </p:sp>
      <p:sp>
        <p:nvSpPr>
          <p:cNvPr id="43120" name="TextBox 148">
            <a:extLst>
              <a:ext uri="{FF2B5EF4-FFF2-40B4-BE49-F238E27FC236}">
                <a16:creationId xmlns:a16="http://schemas.microsoft.com/office/drawing/2014/main" id="{CAFB5CE2-8E5F-4BDB-8677-B9522B4871CD}"/>
              </a:ext>
            </a:extLst>
          </p:cNvPr>
          <p:cNvSpPr txBox="1">
            <a:spLocks noChangeArrowheads="1"/>
          </p:cNvSpPr>
          <p:nvPr/>
        </p:nvSpPr>
        <p:spPr bwMode="auto">
          <a:xfrm>
            <a:off x="3262726" y="2900351"/>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10</a:t>
            </a:r>
          </a:p>
        </p:txBody>
      </p:sp>
      <p:sp>
        <p:nvSpPr>
          <p:cNvPr id="43121" name="TextBox 149">
            <a:extLst>
              <a:ext uri="{FF2B5EF4-FFF2-40B4-BE49-F238E27FC236}">
                <a16:creationId xmlns:a16="http://schemas.microsoft.com/office/drawing/2014/main" id="{DAC1E1DF-D346-4EF3-8CC5-954B0A7836B3}"/>
              </a:ext>
            </a:extLst>
          </p:cNvPr>
          <p:cNvSpPr txBox="1">
            <a:spLocks noChangeArrowheads="1"/>
          </p:cNvSpPr>
          <p:nvPr/>
        </p:nvSpPr>
        <p:spPr bwMode="auto">
          <a:xfrm>
            <a:off x="3451640" y="2898765"/>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11</a:t>
            </a:r>
          </a:p>
        </p:txBody>
      </p:sp>
      <p:sp>
        <p:nvSpPr>
          <p:cNvPr id="43122" name="TextBox 150">
            <a:extLst>
              <a:ext uri="{FF2B5EF4-FFF2-40B4-BE49-F238E27FC236}">
                <a16:creationId xmlns:a16="http://schemas.microsoft.com/office/drawing/2014/main" id="{74CE329E-DEC2-42BE-95B1-64672AE273DF}"/>
              </a:ext>
            </a:extLst>
          </p:cNvPr>
          <p:cNvSpPr txBox="1">
            <a:spLocks noChangeArrowheads="1"/>
          </p:cNvSpPr>
          <p:nvPr/>
        </p:nvSpPr>
        <p:spPr bwMode="auto">
          <a:xfrm>
            <a:off x="3631026" y="2903526"/>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12</a:t>
            </a:r>
          </a:p>
        </p:txBody>
      </p:sp>
      <p:sp>
        <p:nvSpPr>
          <p:cNvPr id="43123" name="TextBox 151">
            <a:extLst>
              <a:ext uri="{FF2B5EF4-FFF2-40B4-BE49-F238E27FC236}">
                <a16:creationId xmlns:a16="http://schemas.microsoft.com/office/drawing/2014/main" id="{55E23EC8-D2D2-46C6-A234-6BD4E0E205BE}"/>
              </a:ext>
            </a:extLst>
          </p:cNvPr>
          <p:cNvSpPr txBox="1">
            <a:spLocks noChangeArrowheads="1"/>
          </p:cNvSpPr>
          <p:nvPr/>
        </p:nvSpPr>
        <p:spPr bwMode="auto">
          <a:xfrm>
            <a:off x="3815176" y="2900351"/>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13</a:t>
            </a:r>
          </a:p>
        </p:txBody>
      </p:sp>
      <p:sp>
        <p:nvSpPr>
          <p:cNvPr id="43125" name="TextBox 155">
            <a:extLst>
              <a:ext uri="{FF2B5EF4-FFF2-40B4-BE49-F238E27FC236}">
                <a16:creationId xmlns:a16="http://schemas.microsoft.com/office/drawing/2014/main" id="{5FFA0489-8E26-4F9F-B0CA-B189FA71B890}"/>
              </a:ext>
            </a:extLst>
          </p:cNvPr>
          <p:cNvSpPr txBox="1">
            <a:spLocks noChangeArrowheads="1"/>
          </p:cNvSpPr>
          <p:nvPr/>
        </p:nvSpPr>
        <p:spPr bwMode="auto">
          <a:xfrm>
            <a:off x="6770396" y="4622872"/>
            <a:ext cx="19768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YC Head Coach – USP – 12-18</a:t>
            </a:r>
          </a:p>
        </p:txBody>
      </p:sp>
      <p:sp>
        <p:nvSpPr>
          <p:cNvPr id="43126" name="TextBox 157">
            <a:extLst>
              <a:ext uri="{FF2B5EF4-FFF2-40B4-BE49-F238E27FC236}">
                <a16:creationId xmlns:a16="http://schemas.microsoft.com/office/drawing/2014/main" id="{A2F694B3-1BFD-4480-8285-154692152923}"/>
              </a:ext>
            </a:extLst>
          </p:cNvPr>
          <p:cNvSpPr txBox="1">
            <a:spLocks noChangeArrowheads="1"/>
          </p:cNvSpPr>
          <p:nvPr/>
        </p:nvSpPr>
        <p:spPr bwMode="auto">
          <a:xfrm>
            <a:off x="4016448" y="2890827"/>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127" name="Rectangle 158">
            <a:extLst>
              <a:ext uri="{FF2B5EF4-FFF2-40B4-BE49-F238E27FC236}">
                <a16:creationId xmlns:a16="http://schemas.microsoft.com/office/drawing/2014/main" id="{EA43A1D2-EB7D-4C47-943F-1D654AB91002}"/>
              </a:ext>
            </a:extLst>
          </p:cNvPr>
          <p:cNvSpPr>
            <a:spLocks noChangeArrowheads="1"/>
          </p:cNvSpPr>
          <p:nvPr/>
        </p:nvSpPr>
        <p:spPr bwMode="auto">
          <a:xfrm>
            <a:off x="7081094" y="3400708"/>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28" name="Rectangle 159">
            <a:extLst>
              <a:ext uri="{FF2B5EF4-FFF2-40B4-BE49-F238E27FC236}">
                <a16:creationId xmlns:a16="http://schemas.microsoft.com/office/drawing/2014/main" id="{F9CA6474-CB84-43BF-8811-5D301C6337FE}"/>
              </a:ext>
            </a:extLst>
          </p:cNvPr>
          <p:cNvSpPr>
            <a:spLocks noChangeArrowheads="1"/>
          </p:cNvSpPr>
          <p:nvPr/>
        </p:nvSpPr>
        <p:spPr bwMode="auto">
          <a:xfrm>
            <a:off x="5617783" y="3064882"/>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29" name="TextBox 160">
            <a:extLst>
              <a:ext uri="{FF2B5EF4-FFF2-40B4-BE49-F238E27FC236}">
                <a16:creationId xmlns:a16="http://schemas.microsoft.com/office/drawing/2014/main" id="{CEA13647-DA67-46C2-AD09-F2BFDE3FB42F}"/>
              </a:ext>
            </a:extLst>
          </p:cNvPr>
          <p:cNvSpPr txBox="1">
            <a:spLocks noChangeArrowheads="1"/>
          </p:cNvSpPr>
          <p:nvPr/>
        </p:nvSpPr>
        <p:spPr bwMode="auto">
          <a:xfrm>
            <a:off x="6989020" y="3349907"/>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12</a:t>
            </a:r>
          </a:p>
        </p:txBody>
      </p:sp>
      <p:cxnSp>
        <p:nvCxnSpPr>
          <p:cNvPr id="43130" name="Straight Connector 162">
            <a:extLst>
              <a:ext uri="{FF2B5EF4-FFF2-40B4-BE49-F238E27FC236}">
                <a16:creationId xmlns:a16="http://schemas.microsoft.com/office/drawing/2014/main" id="{C8AE5B07-AF04-49BB-9BB6-1F457A672648}"/>
              </a:ext>
            </a:extLst>
          </p:cNvPr>
          <p:cNvCxnSpPr>
            <a:cxnSpLocks noChangeShapeType="1"/>
          </p:cNvCxnSpPr>
          <p:nvPr/>
        </p:nvCxnSpPr>
        <p:spPr bwMode="auto">
          <a:xfrm flipH="1">
            <a:off x="2470564" y="2968908"/>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43131" name="Straight Connector 163">
            <a:extLst>
              <a:ext uri="{FF2B5EF4-FFF2-40B4-BE49-F238E27FC236}">
                <a16:creationId xmlns:a16="http://schemas.microsoft.com/office/drawing/2014/main" id="{D473DB52-20C3-4456-8F74-CA8FFFEE3A76}"/>
              </a:ext>
            </a:extLst>
          </p:cNvPr>
          <p:cNvCxnSpPr>
            <a:cxnSpLocks noChangeShapeType="1"/>
          </p:cNvCxnSpPr>
          <p:nvPr/>
        </p:nvCxnSpPr>
        <p:spPr bwMode="auto">
          <a:xfrm flipH="1">
            <a:off x="6373069" y="3400708"/>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43132" name="TextBox 164">
            <a:extLst>
              <a:ext uri="{FF2B5EF4-FFF2-40B4-BE49-F238E27FC236}">
                <a16:creationId xmlns:a16="http://schemas.microsoft.com/office/drawing/2014/main" id="{0B43E85A-32C2-4ACF-8FE1-E0BEB3C12561}"/>
              </a:ext>
            </a:extLst>
          </p:cNvPr>
          <p:cNvSpPr txBox="1">
            <a:spLocks noChangeArrowheads="1"/>
          </p:cNvSpPr>
          <p:nvPr/>
        </p:nvSpPr>
        <p:spPr bwMode="auto">
          <a:xfrm>
            <a:off x="7173169" y="3341970"/>
            <a:ext cx="552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S 13/9</a:t>
            </a:r>
          </a:p>
        </p:txBody>
      </p:sp>
      <p:sp>
        <p:nvSpPr>
          <p:cNvPr id="43133" name="TextBox 165">
            <a:extLst>
              <a:ext uri="{FF2B5EF4-FFF2-40B4-BE49-F238E27FC236}">
                <a16:creationId xmlns:a16="http://schemas.microsoft.com/office/drawing/2014/main" id="{4886565C-A04F-4400-985D-85382D29936B}"/>
              </a:ext>
            </a:extLst>
          </p:cNvPr>
          <p:cNvSpPr txBox="1">
            <a:spLocks noChangeArrowheads="1"/>
          </p:cNvSpPr>
          <p:nvPr/>
        </p:nvSpPr>
        <p:spPr bwMode="auto">
          <a:xfrm>
            <a:off x="6444506" y="3340383"/>
            <a:ext cx="3254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13</a:t>
            </a:r>
          </a:p>
        </p:txBody>
      </p:sp>
      <p:sp>
        <p:nvSpPr>
          <p:cNvPr id="43134" name="TextBox 166">
            <a:extLst>
              <a:ext uri="{FF2B5EF4-FFF2-40B4-BE49-F238E27FC236}">
                <a16:creationId xmlns:a16="http://schemas.microsoft.com/office/drawing/2014/main" id="{C5CFB346-31C6-4F75-B6A0-41AD390F0AB1}"/>
              </a:ext>
            </a:extLst>
          </p:cNvPr>
          <p:cNvSpPr txBox="1">
            <a:spLocks noChangeArrowheads="1"/>
          </p:cNvSpPr>
          <p:nvPr/>
        </p:nvSpPr>
        <p:spPr bwMode="auto">
          <a:xfrm>
            <a:off x="7627194" y="3338795"/>
            <a:ext cx="622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Sx 8/14</a:t>
            </a:r>
          </a:p>
        </p:txBody>
      </p:sp>
      <p:sp>
        <p:nvSpPr>
          <p:cNvPr id="43135" name="TextBox 167">
            <a:extLst>
              <a:ext uri="{FF2B5EF4-FFF2-40B4-BE49-F238E27FC236}">
                <a16:creationId xmlns:a16="http://schemas.microsoft.com/office/drawing/2014/main" id="{4A075E6E-6A8F-47FB-AB21-6E453200D962}"/>
              </a:ext>
            </a:extLst>
          </p:cNvPr>
          <p:cNvSpPr txBox="1">
            <a:spLocks noChangeArrowheads="1"/>
          </p:cNvSpPr>
          <p:nvPr/>
        </p:nvSpPr>
        <p:spPr bwMode="auto">
          <a:xfrm>
            <a:off x="2584864" y="2892714"/>
            <a:ext cx="26321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8</a:t>
            </a:r>
          </a:p>
        </p:txBody>
      </p:sp>
      <p:sp>
        <p:nvSpPr>
          <p:cNvPr id="43136" name="Oval 169">
            <a:extLst>
              <a:ext uri="{FF2B5EF4-FFF2-40B4-BE49-F238E27FC236}">
                <a16:creationId xmlns:a16="http://schemas.microsoft.com/office/drawing/2014/main" id="{512FCDAE-F371-4C47-8A8C-82A01EADC304}"/>
              </a:ext>
            </a:extLst>
          </p:cNvPr>
          <p:cNvSpPr>
            <a:spLocks noChangeArrowheads="1"/>
          </p:cNvSpPr>
          <p:nvPr/>
        </p:nvSpPr>
        <p:spPr bwMode="auto">
          <a:xfrm>
            <a:off x="8200282" y="338642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37" name="Rectangle 170">
            <a:extLst>
              <a:ext uri="{FF2B5EF4-FFF2-40B4-BE49-F238E27FC236}">
                <a16:creationId xmlns:a16="http://schemas.microsoft.com/office/drawing/2014/main" id="{D0366D3F-A5F3-40AE-A7D8-3CA88EBCF359}"/>
              </a:ext>
            </a:extLst>
          </p:cNvPr>
          <p:cNvSpPr>
            <a:spLocks noChangeArrowheads="1"/>
          </p:cNvSpPr>
          <p:nvPr/>
        </p:nvSpPr>
        <p:spPr bwMode="auto">
          <a:xfrm>
            <a:off x="2982093" y="3405470"/>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38" name="Rectangle 171">
            <a:extLst>
              <a:ext uri="{FF2B5EF4-FFF2-40B4-BE49-F238E27FC236}">
                <a16:creationId xmlns:a16="http://schemas.microsoft.com/office/drawing/2014/main" id="{46B793FD-1E9D-4988-A5B9-2FA327D71216}"/>
              </a:ext>
            </a:extLst>
          </p:cNvPr>
          <p:cNvSpPr>
            <a:spLocks noChangeArrowheads="1"/>
          </p:cNvSpPr>
          <p:nvPr/>
        </p:nvSpPr>
        <p:spPr bwMode="auto">
          <a:xfrm>
            <a:off x="5258414" y="3389979"/>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39" name="TextBox 172">
            <a:extLst>
              <a:ext uri="{FF2B5EF4-FFF2-40B4-BE49-F238E27FC236}">
                <a16:creationId xmlns:a16="http://schemas.microsoft.com/office/drawing/2014/main" id="{65BC34A4-78AA-4D11-B364-E92D9676F80D}"/>
              </a:ext>
            </a:extLst>
          </p:cNvPr>
          <p:cNvSpPr txBox="1">
            <a:spLocks noChangeArrowheads="1"/>
          </p:cNvSpPr>
          <p:nvPr/>
        </p:nvSpPr>
        <p:spPr bwMode="auto">
          <a:xfrm>
            <a:off x="8130432" y="3335620"/>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140" name="TextBox 173">
            <a:extLst>
              <a:ext uri="{FF2B5EF4-FFF2-40B4-BE49-F238E27FC236}">
                <a16:creationId xmlns:a16="http://schemas.microsoft.com/office/drawing/2014/main" id="{575E07D9-8E1F-4BEC-BD78-A17424FA615E}"/>
              </a:ext>
            </a:extLst>
          </p:cNvPr>
          <p:cNvSpPr txBox="1">
            <a:spLocks noChangeArrowheads="1"/>
          </p:cNvSpPr>
          <p:nvPr/>
        </p:nvSpPr>
        <p:spPr bwMode="auto">
          <a:xfrm>
            <a:off x="2894781" y="335149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14</a:t>
            </a:r>
          </a:p>
        </p:txBody>
      </p:sp>
      <p:sp>
        <p:nvSpPr>
          <p:cNvPr id="43142" name="Oval 176">
            <a:extLst>
              <a:ext uri="{FF2B5EF4-FFF2-40B4-BE49-F238E27FC236}">
                <a16:creationId xmlns:a16="http://schemas.microsoft.com/office/drawing/2014/main" id="{A8FCDE7E-88C9-475C-A662-F9AD65CD850B}"/>
              </a:ext>
            </a:extLst>
          </p:cNvPr>
          <p:cNvSpPr>
            <a:spLocks noChangeArrowheads="1"/>
          </p:cNvSpPr>
          <p:nvPr/>
        </p:nvSpPr>
        <p:spPr bwMode="auto">
          <a:xfrm>
            <a:off x="5258414" y="366968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3" name="Oval 177">
            <a:extLst>
              <a:ext uri="{FF2B5EF4-FFF2-40B4-BE49-F238E27FC236}">
                <a16:creationId xmlns:a16="http://schemas.microsoft.com/office/drawing/2014/main" id="{A302B1E3-26B3-4A4E-8A79-0293B0D67F68}"/>
              </a:ext>
            </a:extLst>
          </p:cNvPr>
          <p:cNvSpPr>
            <a:spLocks noChangeArrowheads="1"/>
          </p:cNvSpPr>
          <p:nvPr/>
        </p:nvSpPr>
        <p:spPr bwMode="auto">
          <a:xfrm>
            <a:off x="5258414" y="351062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4" name="Oval 178">
            <a:extLst>
              <a:ext uri="{FF2B5EF4-FFF2-40B4-BE49-F238E27FC236}">
                <a16:creationId xmlns:a16="http://schemas.microsoft.com/office/drawing/2014/main" id="{3935C5E1-131B-452F-A2AC-49ABC9451669}"/>
              </a:ext>
            </a:extLst>
          </p:cNvPr>
          <p:cNvSpPr>
            <a:spLocks noChangeArrowheads="1"/>
          </p:cNvSpPr>
          <p:nvPr/>
        </p:nvSpPr>
        <p:spPr bwMode="auto">
          <a:xfrm>
            <a:off x="3190055" y="338800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5" name="Oval 179">
            <a:extLst>
              <a:ext uri="{FF2B5EF4-FFF2-40B4-BE49-F238E27FC236}">
                <a16:creationId xmlns:a16="http://schemas.microsoft.com/office/drawing/2014/main" id="{E51C8A37-6365-40C1-BFED-2E8C8A9E7150}"/>
              </a:ext>
            </a:extLst>
          </p:cNvPr>
          <p:cNvSpPr>
            <a:spLocks noChangeArrowheads="1"/>
          </p:cNvSpPr>
          <p:nvPr/>
        </p:nvSpPr>
        <p:spPr bwMode="auto">
          <a:xfrm>
            <a:off x="3374205" y="338800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6" name="Oval 180">
            <a:extLst>
              <a:ext uri="{FF2B5EF4-FFF2-40B4-BE49-F238E27FC236}">
                <a16:creationId xmlns:a16="http://schemas.microsoft.com/office/drawing/2014/main" id="{08016E35-A12F-4DD4-BD39-B824B3C135D6}"/>
              </a:ext>
            </a:extLst>
          </p:cNvPr>
          <p:cNvSpPr>
            <a:spLocks noChangeArrowheads="1"/>
          </p:cNvSpPr>
          <p:nvPr/>
        </p:nvSpPr>
        <p:spPr bwMode="auto">
          <a:xfrm>
            <a:off x="3558355" y="338800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7" name="Oval 181">
            <a:extLst>
              <a:ext uri="{FF2B5EF4-FFF2-40B4-BE49-F238E27FC236}">
                <a16:creationId xmlns:a16="http://schemas.microsoft.com/office/drawing/2014/main" id="{156DC3DD-E809-4A3C-9EC6-3677DC79BA3B}"/>
              </a:ext>
            </a:extLst>
          </p:cNvPr>
          <p:cNvSpPr>
            <a:spLocks noChangeArrowheads="1"/>
          </p:cNvSpPr>
          <p:nvPr/>
        </p:nvSpPr>
        <p:spPr bwMode="auto">
          <a:xfrm>
            <a:off x="5265072" y="381419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8" name="TextBox 182">
            <a:extLst>
              <a:ext uri="{FF2B5EF4-FFF2-40B4-BE49-F238E27FC236}">
                <a16:creationId xmlns:a16="http://schemas.microsoft.com/office/drawing/2014/main" id="{96E621A9-4AE5-4AB4-8E90-CD0B63261BBD}"/>
              </a:ext>
            </a:extLst>
          </p:cNvPr>
          <p:cNvSpPr txBox="1">
            <a:spLocks noChangeArrowheads="1"/>
          </p:cNvSpPr>
          <p:nvPr/>
        </p:nvSpPr>
        <p:spPr bwMode="auto">
          <a:xfrm>
            <a:off x="3282131" y="33451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16</a:t>
            </a:r>
          </a:p>
        </p:txBody>
      </p:sp>
      <p:sp>
        <p:nvSpPr>
          <p:cNvPr id="43149" name="TextBox 183">
            <a:extLst>
              <a:ext uri="{FF2B5EF4-FFF2-40B4-BE49-F238E27FC236}">
                <a16:creationId xmlns:a16="http://schemas.microsoft.com/office/drawing/2014/main" id="{D02886B2-FC71-4432-A116-774819900E9D}"/>
              </a:ext>
            </a:extLst>
          </p:cNvPr>
          <p:cNvSpPr txBox="1">
            <a:spLocks noChangeArrowheads="1"/>
          </p:cNvSpPr>
          <p:nvPr/>
        </p:nvSpPr>
        <p:spPr bwMode="auto">
          <a:xfrm>
            <a:off x="3097981" y="33451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15</a:t>
            </a:r>
          </a:p>
        </p:txBody>
      </p:sp>
      <p:sp>
        <p:nvSpPr>
          <p:cNvPr id="43150" name="TextBox 184">
            <a:extLst>
              <a:ext uri="{FF2B5EF4-FFF2-40B4-BE49-F238E27FC236}">
                <a16:creationId xmlns:a16="http://schemas.microsoft.com/office/drawing/2014/main" id="{DF45F5F4-E899-4017-B3EC-91F9AF2BF43A}"/>
              </a:ext>
            </a:extLst>
          </p:cNvPr>
          <p:cNvSpPr txBox="1">
            <a:spLocks noChangeArrowheads="1"/>
          </p:cNvSpPr>
          <p:nvPr/>
        </p:nvSpPr>
        <p:spPr bwMode="auto">
          <a:xfrm>
            <a:off x="3466281" y="33451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17</a:t>
            </a:r>
          </a:p>
        </p:txBody>
      </p:sp>
      <p:sp>
        <p:nvSpPr>
          <p:cNvPr id="43151" name="TextBox 186">
            <a:extLst>
              <a:ext uri="{FF2B5EF4-FFF2-40B4-BE49-F238E27FC236}">
                <a16:creationId xmlns:a16="http://schemas.microsoft.com/office/drawing/2014/main" id="{16D7596C-A37A-433A-BA82-114CED37D32A}"/>
              </a:ext>
            </a:extLst>
          </p:cNvPr>
          <p:cNvSpPr txBox="1">
            <a:spLocks noChangeArrowheads="1"/>
          </p:cNvSpPr>
          <p:nvPr/>
        </p:nvSpPr>
        <p:spPr bwMode="auto">
          <a:xfrm>
            <a:off x="5495056" y="5349800"/>
            <a:ext cx="509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12-17</a:t>
            </a:r>
          </a:p>
        </p:txBody>
      </p:sp>
      <p:sp>
        <p:nvSpPr>
          <p:cNvPr id="43152" name="TextBox 188">
            <a:extLst>
              <a:ext uri="{FF2B5EF4-FFF2-40B4-BE49-F238E27FC236}">
                <a16:creationId xmlns:a16="http://schemas.microsoft.com/office/drawing/2014/main" id="{0C48469D-A614-484D-86D4-A9A7BBCA0895}"/>
              </a:ext>
            </a:extLst>
          </p:cNvPr>
          <p:cNvSpPr txBox="1">
            <a:spLocks noChangeArrowheads="1"/>
          </p:cNvSpPr>
          <p:nvPr/>
        </p:nvSpPr>
        <p:spPr bwMode="auto">
          <a:xfrm>
            <a:off x="3870093" y="3345540"/>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a:t>
            </a:r>
          </a:p>
        </p:txBody>
      </p:sp>
      <p:sp>
        <p:nvSpPr>
          <p:cNvPr id="43153" name="Rectangle 189">
            <a:extLst>
              <a:ext uri="{FF2B5EF4-FFF2-40B4-BE49-F238E27FC236}">
                <a16:creationId xmlns:a16="http://schemas.microsoft.com/office/drawing/2014/main" id="{7E4C9A27-219A-42D7-8291-457A9D39E5FC}"/>
              </a:ext>
            </a:extLst>
          </p:cNvPr>
          <p:cNvSpPr>
            <a:spLocks noChangeArrowheads="1"/>
          </p:cNvSpPr>
          <p:nvPr/>
        </p:nvSpPr>
        <p:spPr bwMode="auto">
          <a:xfrm>
            <a:off x="5617783" y="3207757"/>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54" name="Rectangle 190">
            <a:extLst>
              <a:ext uri="{FF2B5EF4-FFF2-40B4-BE49-F238E27FC236}">
                <a16:creationId xmlns:a16="http://schemas.microsoft.com/office/drawing/2014/main" id="{B5A049F4-1EBD-44A2-BF72-BE16ABA77476}"/>
              </a:ext>
            </a:extLst>
          </p:cNvPr>
          <p:cNvSpPr>
            <a:spLocks noChangeArrowheads="1"/>
          </p:cNvSpPr>
          <p:nvPr/>
        </p:nvSpPr>
        <p:spPr bwMode="auto">
          <a:xfrm>
            <a:off x="7099139" y="3829333"/>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55" name="TextBox 191">
            <a:extLst>
              <a:ext uri="{FF2B5EF4-FFF2-40B4-BE49-F238E27FC236}">
                <a16:creationId xmlns:a16="http://schemas.microsoft.com/office/drawing/2014/main" id="{025334A0-F99F-4EB4-A217-5CE2E9FDE061}"/>
              </a:ext>
            </a:extLst>
          </p:cNvPr>
          <p:cNvSpPr txBox="1">
            <a:spLocks noChangeArrowheads="1"/>
          </p:cNvSpPr>
          <p:nvPr/>
        </p:nvSpPr>
        <p:spPr bwMode="auto">
          <a:xfrm>
            <a:off x="7005634" y="3779704"/>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0070C0"/>
                </a:solidFill>
              </a:rPr>
              <a:t>13</a:t>
            </a:r>
          </a:p>
        </p:txBody>
      </p:sp>
      <p:sp>
        <p:nvSpPr>
          <p:cNvPr id="194" name="Rectangle 193">
            <a:extLst>
              <a:ext uri="{FF2B5EF4-FFF2-40B4-BE49-F238E27FC236}">
                <a16:creationId xmlns:a16="http://schemas.microsoft.com/office/drawing/2014/main" id="{A6E16E6B-D5F2-4D67-AE81-545883FF8E67}"/>
              </a:ext>
            </a:extLst>
          </p:cNvPr>
          <p:cNvSpPr>
            <a:spLocks noChangeArrowheads="1"/>
          </p:cNvSpPr>
          <p:nvPr/>
        </p:nvSpPr>
        <p:spPr bwMode="auto">
          <a:xfrm>
            <a:off x="3005905" y="3832508"/>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5" name="Rectangle 194">
            <a:extLst>
              <a:ext uri="{FF2B5EF4-FFF2-40B4-BE49-F238E27FC236}">
                <a16:creationId xmlns:a16="http://schemas.microsoft.com/office/drawing/2014/main" id="{7ED7083F-0FA4-4974-9C06-B5B501BD2833}"/>
              </a:ext>
            </a:extLst>
          </p:cNvPr>
          <p:cNvSpPr>
            <a:spLocks noChangeArrowheads="1"/>
          </p:cNvSpPr>
          <p:nvPr/>
        </p:nvSpPr>
        <p:spPr bwMode="auto">
          <a:xfrm>
            <a:off x="5265071" y="3966199"/>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6" name="Oval 195">
            <a:extLst>
              <a:ext uri="{FF2B5EF4-FFF2-40B4-BE49-F238E27FC236}">
                <a16:creationId xmlns:a16="http://schemas.microsoft.com/office/drawing/2014/main" id="{3D05CA3C-ED32-4AEF-A9E7-CAA5D832B93F}"/>
              </a:ext>
            </a:extLst>
          </p:cNvPr>
          <p:cNvSpPr>
            <a:spLocks noChangeArrowheads="1"/>
          </p:cNvSpPr>
          <p:nvPr/>
        </p:nvSpPr>
        <p:spPr bwMode="auto">
          <a:xfrm>
            <a:off x="392665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7" name="Oval 196">
            <a:extLst>
              <a:ext uri="{FF2B5EF4-FFF2-40B4-BE49-F238E27FC236}">
                <a16:creationId xmlns:a16="http://schemas.microsoft.com/office/drawing/2014/main" id="{6683C366-D0F7-4CCF-832B-6D9E1EA77C36}"/>
              </a:ext>
            </a:extLst>
          </p:cNvPr>
          <p:cNvSpPr>
            <a:spLocks noChangeArrowheads="1"/>
          </p:cNvSpPr>
          <p:nvPr/>
        </p:nvSpPr>
        <p:spPr bwMode="auto">
          <a:xfrm>
            <a:off x="5262000" y="4390857"/>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8" name="Oval 197">
            <a:extLst>
              <a:ext uri="{FF2B5EF4-FFF2-40B4-BE49-F238E27FC236}">
                <a16:creationId xmlns:a16="http://schemas.microsoft.com/office/drawing/2014/main" id="{D408D00D-15FC-4C2C-B8EB-11F100A69F58}"/>
              </a:ext>
            </a:extLst>
          </p:cNvPr>
          <p:cNvSpPr>
            <a:spLocks noChangeArrowheads="1"/>
          </p:cNvSpPr>
          <p:nvPr/>
        </p:nvSpPr>
        <p:spPr bwMode="auto">
          <a:xfrm>
            <a:off x="5267984" y="410661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9" name="Oval 198">
            <a:extLst>
              <a:ext uri="{FF2B5EF4-FFF2-40B4-BE49-F238E27FC236}">
                <a16:creationId xmlns:a16="http://schemas.microsoft.com/office/drawing/2014/main" id="{6671FC7D-34B1-4DA2-A16C-05D310C655B9}"/>
              </a:ext>
            </a:extLst>
          </p:cNvPr>
          <p:cNvSpPr>
            <a:spLocks noChangeArrowheads="1"/>
          </p:cNvSpPr>
          <p:nvPr/>
        </p:nvSpPr>
        <p:spPr bwMode="auto">
          <a:xfrm>
            <a:off x="7305514" y="382457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0" name="Oval 199">
            <a:extLst>
              <a:ext uri="{FF2B5EF4-FFF2-40B4-BE49-F238E27FC236}">
                <a16:creationId xmlns:a16="http://schemas.microsoft.com/office/drawing/2014/main" id="{66A3BB5D-4D7D-4675-9029-28F9892AD6C4}"/>
              </a:ext>
            </a:extLst>
          </p:cNvPr>
          <p:cNvSpPr>
            <a:spLocks noChangeArrowheads="1"/>
          </p:cNvSpPr>
          <p:nvPr/>
        </p:nvSpPr>
        <p:spPr bwMode="auto">
          <a:xfrm>
            <a:off x="7503951"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1" name="Oval 200">
            <a:extLst>
              <a:ext uri="{FF2B5EF4-FFF2-40B4-BE49-F238E27FC236}">
                <a16:creationId xmlns:a16="http://schemas.microsoft.com/office/drawing/2014/main" id="{6E66C7E0-5FA2-4F23-90FB-AC0AE9CA3290}"/>
              </a:ext>
            </a:extLst>
          </p:cNvPr>
          <p:cNvSpPr>
            <a:spLocks noChangeArrowheads="1"/>
          </p:cNvSpPr>
          <p:nvPr/>
        </p:nvSpPr>
        <p:spPr bwMode="auto">
          <a:xfrm>
            <a:off x="7719851"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2" name="Oval 201">
            <a:extLst>
              <a:ext uri="{FF2B5EF4-FFF2-40B4-BE49-F238E27FC236}">
                <a16:creationId xmlns:a16="http://schemas.microsoft.com/office/drawing/2014/main" id="{FE68DE72-D5D6-461C-AAF4-7F4137920AF2}"/>
              </a:ext>
            </a:extLst>
          </p:cNvPr>
          <p:cNvSpPr>
            <a:spLocks noChangeArrowheads="1"/>
          </p:cNvSpPr>
          <p:nvPr/>
        </p:nvSpPr>
        <p:spPr bwMode="auto">
          <a:xfrm>
            <a:off x="7904001"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3" name="Oval 202">
            <a:extLst>
              <a:ext uri="{FF2B5EF4-FFF2-40B4-BE49-F238E27FC236}">
                <a16:creationId xmlns:a16="http://schemas.microsoft.com/office/drawing/2014/main" id="{72C5918F-6FD2-4FB7-8E84-9DF0E92866BC}"/>
              </a:ext>
            </a:extLst>
          </p:cNvPr>
          <p:cNvSpPr>
            <a:spLocks noChangeArrowheads="1"/>
          </p:cNvSpPr>
          <p:nvPr/>
        </p:nvSpPr>
        <p:spPr bwMode="auto">
          <a:xfrm>
            <a:off x="5603513" y="3796742"/>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4" name="Oval 203">
            <a:extLst>
              <a:ext uri="{FF2B5EF4-FFF2-40B4-BE49-F238E27FC236}">
                <a16:creationId xmlns:a16="http://schemas.microsoft.com/office/drawing/2014/main" id="{725D5BF5-E57A-4373-B0F2-39DF1BB4EC4A}"/>
              </a:ext>
            </a:extLst>
          </p:cNvPr>
          <p:cNvSpPr>
            <a:spLocks noChangeArrowheads="1"/>
          </p:cNvSpPr>
          <p:nvPr/>
        </p:nvSpPr>
        <p:spPr bwMode="auto">
          <a:xfrm>
            <a:off x="5608276" y="3650692"/>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5" name="Oval 204">
            <a:extLst>
              <a:ext uri="{FF2B5EF4-FFF2-40B4-BE49-F238E27FC236}">
                <a16:creationId xmlns:a16="http://schemas.microsoft.com/office/drawing/2014/main" id="{A324EF9A-92D0-49A7-8677-9F4CCBA70843}"/>
              </a:ext>
            </a:extLst>
          </p:cNvPr>
          <p:cNvSpPr>
            <a:spLocks noChangeArrowheads="1"/>
          </p:cNvSpPr>
          <p:nvPr/>
        </p:nvSpPr>
        <p:spPr bwMode="auto">
          <a:xfrm>
            <a:off x="5608276" y="3517342"/>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6" name="Oval 205">
            <a:extLst>
              <a:ext uri="{FF2B5EF4-FFF2-40B4-BE49-F238E27FC236}">
                <a16:creationId xmlns:a16="http://schemas.microsoft.com/office/drawing/2014/main" id="{528FAF79-9D93-444E-82EE-CD8EA452D1DD}"/>
              </a:ext>
            </a:extLst>
          </p:cNvPr>
          <p:cNvSpPr>
            <a:spLocks noChangeArrowheads="1"/>
          </p:cNvSpPr>
          <p:nvPr/>
        </p:nvSpPr>
        <p:spPr bwMode="auto">
          <a:xfrm>
            <a:off x="5613038" y="3382405"/>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7" name="TextBox 206">
            <a:extLst>
              <a:ext uri="{FF2B5EF4-FFF2-40B4-BE49-F238E27FC236}">
                <a16:creationId xmlns:a16="http://schemas.microsoft.com/office/drawing/2014/main" id="{D5F71798-EF7A-4051-A668-DFFEEC53A57F}"/>
              </a:ext>
            </a:extLst>
          </p:cNvPr>
          <p:cNvSpPr txBox="1">
            <a:spLocks noChangeArrowheads="1"/>
          </p:cNvSpPr>
          <p:nvPr/>
        </p:nvSpPr>
        <p:spPr bwMode="auto">
          <a:xfrm>
            <a:off x="2913831" y="3778532"/>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18</a:t>
            </a:r>
          </a:p>
        </p:txBody>
      </p:sp>
      <p:sp>
        <p:nvSpPr>
          <p:cNvPr id="208" name="TextBox 207">
            <a:extLst>
              <a:ext uri="{FF2B5EF4-FFF2-40B4-BE49-F238E27FC236}">
                <a16:creationId xmlns:a16="http://schemas.microsoft.com/office/drawing/2014/main" id="{2C28DE3A-9679-42A1-B502-EC11B5578FE1}"/>
              </a:ext>
            </a:extLst>
          </p:cNvPr>
          <p:cNvSpPr txBox="1">
            <a:spLocks noChangeArrowheads="1"/>
          </p:cNvSpPr>
          <p:nvPr/>
        </p:nvSpPr>
        <p:spPr bwMode="auto">
          <a:xfrm>
            <a:off x="7213438" y="3778532"/>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14</a:t>
            </a:r>
          </a:p>
        </p:txBody>
      </p:sp>
      <p:sp>
        <p:nvSpPr>
          <p:cNvPr id="209" name="Oval 208">
            <a:extLst>
              <a:ext uri="{FF2B5EF4-FFF2-40B4-BE49-F238E27FC236}">
                <a16:creationId xmlns:a16="http://schemas.microsoft.com/office/drawing/2014/main" id="{AEC6217A-3299-4E08-A685-D47A27E9B7A9}"/>
              </a:ext>
            </a:extLst>
          </p:cNvPr>
          <p:cNvSpPr>
            <a:spLocks noChangeArrowheads="1"/>
          </p:cNvSpPr>
          <p:nvPr/>
        </p:nvSpPr>
        <p:spPr bwMode="auto">
          <a:xfrm>
            <a:off x="5595196" y="4395251"/>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0" name="Oval 209">
            <a:extLst>
              <a:ext uri="{FF2B5EF4-FFF2-40B4-BE49-F238E27FC236}">
                <a16:creationId xmlns:a16="http://schemas.microsoft.com/office/drawing/2014/main" id="{ACC37DC1-7DD2-4C52-B74A-BDF1A6CFFDAB}"/>
              </a:ext>
            </a:extLst>
          </p:cNvPr>
          <p:cNvSpPr>
            <a:spLocks noChangeArrowheads="1"/>
          </p:cNvSpPr>
          <p:nvPr/>
        </p:nvSpPr>
        <p:spPr bwMode="auto">
          <a:xfrm>
            <a:off x="5262000" y="454051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1" name="Oval 210">
            <a:extLst>
              <a:ext uri="{FF2B5EF4-FFF2-40B4-BE49-F238E27FC236}">
                <a16:creationId xmlns:a16="http://schemas.microsoft.com/office/drawing/2014/main" id="{9D08F0A7-08DD-4F8D-807E-4F0634AF666B}"/>
              </a:ext>
            </a:extLst>
          </p:cNvPr>
          <p:cNvSpPr>
            <a:spLocks noChangeArrowheads="1"/>
          </p:cNvSpPr>
          <p:nvPr/>
        </p:nvSpPr>
        <p:spPr bwMode="auto">
          <a:xfrm>
            <a:off x="5262461" y="4253981"/>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2" name="Oval 211">
            <a:extLst>
              <a:ext uri="{FF2B5EF4-FFF2-40B4-BE49-F238E27FC236}">
                <a16:creationId xmlns:a16="http://schemas.microsoft.com/office/drawing/2014/main" id="{3ACBCEAF-94DD-4497-9B3E-CF8EA09F140D}"/>
              </a:ext>
            </a:extLst>
          </p:cNvPr>
          <p:cNvSpPr>
            <a:spLocks noChangeArrowheads="1"/>
          </p:cNvSpPr>
          <p:nvPr/>
        </p:nvSpPr>
        <p:spPr bwMode="auto">
          <a:xfrm>
            <a:off x="8097676"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3" name="TextBox 212">
            <a:extLst>
              <a:ext uri="{FF2B5EF4-FFF2-40B4-BE49-F238E27FC236}">
                <a16:creationId xmlns:a16="http://schemas.microsoft.com/office/drawing/2014/main" id="{C660C0AB-2188-4885-AA7C-32F825DB1A76}"/>
              </a:ext>
            </a:extLst>
          </p:cNvPr>
          <p:cNvSpPr txBox="1">
            <a:spLocks noChangeArrowheads="1"/>
          </p:cNvSpPr>
          <p:nvPr/>
        </p:nvSpPr>
        <p:spPr bwMode="auto">
          <a:xfrm>
            <a:off x="7627777" y="3778532"/>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16</a:t>
            </a:r>
          </a:p>
        </p:txBody>
      </p:sp>
      <p:sp>
        <p:nvSpPr>
          <p:cNvPr id="214" name="TextBox 213">
            <a:extLst>
              <a:ext uri="{FF2B5EF4-FFF2-40B4-BE49-F238E27FC236}">
                <a16:creationId xmlns:a16="http://schemas.microsoft.com/office/drawing/2014/main" id="{EF201C1E-6D20-4D69-AD29-302038599FA7}"/>
              </a:ext>
            </a:extLst>
          </p:cNvPr>
          <p:cNvSpPr txBox="1">
            <a:spLocks noChangeArrowheads="1"/>
          </p:cNvSpPr>
          <p:nvPr/>
        </p:nvSpPr>
        <p:spPr bwMode="auto">
          <a:xfrm>
            <a:off x="7411877" y="378329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15</a:t>
            </a:r>
          </a:p>
        </p:txBody>
      </p:sp>
      <p:sp>
        <p:nvSpPr>
          <p:cNvPr id="215" name="TextBox 214">
            <a:extLst>
              <a:ext uri="{FF2B5EF4-FFF2-40B4-BE49-F238E27FC236}">
                <a16:creationId xmlns:a16="http://schemas.microsoft.com/office/drawing/2014/main" id="{2C12F2F7-6539-4D99-8094-3E25173A4783}"/>
              </a:ext>
            </a:extLst>
          </p:cNvPr>
          <p:cNvSpPr txBox="1">
            <a:spLocks noChangeArrowheads="1"/>
          </p:cNvSpPr>
          <p:nvPr/>
        </p:nvSpPr>
        <p:spPr bwMode="auto">
          <a:xfrm>
            <a:off x="7811927" y="378329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17</a:t>
            </a:r>
          </a:p>
        </p:txBody>
      </p:sp>
      <p:sp>
        <p:nvSpPr>
          <p:cNvPr id="217" name="TextBox 216">
            <a:extLst>
              <a:ext uri="{FF2B5EF4-FFF2-40B4-BE49-F238E27FC236}">
                <a16:creationId xmlns:a16="http://schemas.microsoft.com/office/drawing/2014/main" id="{B43E6DE8-B91D-491C-AB68-6E8ADE24F216}"/>
              </a:ext>
            </a:extLst>
          </p:cNvPr>
          <p:cNvSpPr txBox="1">
            <a:spLocks noChangeArrowheads="1"/>
          </p:cNvSpPr>
          <p:nvPr/>
        </p:nvSpPr>
        <p:spPr bwMode="auto">
          <a:xfrm>
            <a:off x="8027826" y="3769008"/>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219" name="Oval 218">
            <a:extLst>
              <a:ext uri="{FF2B5EF4-FFF2-40B4-BE49-F238E27FC236}">
                <a16:creationId xmlns:a16="http://schemas.microsoft.com/office/drawing/2014/main" id="{B92FC894-9E4C-4460-9BF1-F38DF5211D4C}"/>
              </a:ext>
            </a:extLst>
          </p:cNvPr>
          <p:cNvSpPr>
            <a:spLocks noChangeArrowheads="1"/>
          </p:cNvSpPr>
          <p:nvPr/>
        </p:nvSpPr>
        <p:spPr bwMode="auto">
          <a:xfrm>
            <a:off x="319005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0" name="Oval 219">
            <a:extLst>
              <a:ext uri="{FF2B5EF4-FFF2-40B4-BE49-F238E27FC236}">
                <a16:creationId xmlns:a16="http://schemas.microsoft.com/office/drawing/2014/main" id="{DCD64649-BF32-4D59-AB50-3EEF7CC31B6F}"/>
              </a:ext>
            </a:extLst>
          </p:cNvPr>
          <p:cNvSpPr>
            <a:spLocks noChangeArrowheads="1"/>
          </p:cNvSpPr>
          <p:nvPr/>
        </p:nvSpPr>
        <p:spPr bwMode="auto">
          <a:xfrm>
            <a:off x="337420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1" name="Oval 220">
            <a:extLst>
              <a:ext uri="{FF2B5EF4-FFF2-40B4-BE49-F238E27FC236}">
                <a16:creationId xmlns:a16="http://schemas.microsoft.com/office/drawing/2014/main" id="{47C01669-F58B-45C7-9223-2631409C8E8D}"/>
              </a:ext>
            </a:extLst>
          </p:cNvPr>
          <p:cNvSpPr>
            <a:spLocks noChangeArrowheads="1"/>
          </p:cNvSpPr>
          <p:nvPr/>
        </p:nvSpPr>
        <p:spPr bwMode="auto">
          <a:xfrm>
            <a:off x="355835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2" name="Oval 221">
            <a:extLst>
              <a:ext uri="{FF2B5EF4-FFF2-40B4-BE49-F238E27FC236}">
                <a16:creationId xmlns:a16="http://schemas.microsoft.com/office/drawing/2014/main" id="{B8D39166-9560-4FC5-B1A9-F557C195283F}"/>
              </a:ext>
            </a:extLst>
          </p:cNvPr>
          <p:cNvSpPr>
            <a:spLocks noChangeArrowheads="1"/>
          </p:cNvSpPr>
          <p:nvPr/>
        </p:nvSpPr>
        <p:spPr bwMode="auto">
          <a:xfrm>
            <a:off x="374250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3" name="Rectangle 222">
            <a:extLst>
              <a:ext uri="{FF2B5EF4-FFF2-40B4-BE49-F238E27FC236}">
                <a16:creationId xmlns:a16="http://schemas.microsoft.com/office/drawing/2014/main" id="{61B9E6A1-3F1D-4E9D-9F23-756CCACF36DB}"/>
              </a:ext>
            </a:extLst>
          </p:cNvPr>
          <p:cNvSpPr>
            <a:spLocks noChangeArrowheads="1"/>
          </p:cNvSpPr>
          <p:nvPr/>
        </p:nvSpPr>
        <p:spPr bwMode="auto">
          <a:xfrm>
            <a:off x="7555756" y="1626590"/>
            <a:ext cx="138113"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4" name="Rectangle 223">
            <a:extLst>
              <a:ext uri="{FF2B5EF4-FFF2-40B4-BE49-F238E27FC236}">
                <a16:creationId xmlns:a16="http://schemas.microsoft.com/office/drawing/2014/main" id="{22FDA0B5-808E-45E2-A866-D2E3D8EA7E68}"/>
              </a:ext>
            </a:extLst>
          </p:cNvPr>
          <p:cNvSpPr>
            <a:spLocks noChangeArrowheads="1"/>
          </p:cNvSpPr>
          <p:nvPr/>
        </p:nvSpPr>
        <p:spPr bwMode="auto">
          <a:xfrm>
            <a:off x="5613038" y="3960622"/>
            <a:ext cx="138112"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5" name="TextBox 224">
            <a:extLst>
              <a:ext uri="{FF2B5EF4-FFF2-40B4-BE49-F238E27FC236}">
                <a16:creationId xmlns:a16="http://schemas.microsoft.com/office/drawing/2014/main" id="{69D05062-8193-4072-B87B-3DF43445C1A8}"/>
              </a:ext>
            </a:extLst>
          </p:cNvPr>
          <p:cNvSpPr txBox="1">
            <a:spLocks noChangeArrowheads="1"/>
          </p:cNvSpPr>
          <p:nvPr/>
        </p:nvSpPr>
        <p:spPr bwMode="auto">
          <a:xfrm>
            <a:off x="3097981" y="3781707"/>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19</a:t>
            </a:r>
          </a:p>
        </p:txBody>
      </p:sp>
      <p:sp>
        <p:nvSpPr>
          <p:cNvPr id="226" name="TextBox 225">
            <a:extLst>
              <a:ext uri="{FF2B5EF4-FFF2-40B4-BE49-F238E27FC236}">
                <a16:creationId xmlns:a16="http://schemas.microsoft.com/office/drawing/2014/main" id="{9B90EF15-0F38-4A5D-ADF6-6B5F1B0E9A6E}"/>
              </a:ext>
            </a:extLst>
          </p:cNvPr>
          <p:cNvSpPr txBox="1">
            <a:spLocks noChangeArrowheads="1"/>
          </p:cNvSpPr>
          <p:nvPr/>
        </p:nvSpPr>
        <p:spPr bwMode="auto">
          <a:xfrm>
            <a:off x="3288481" y="3778532"/>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20</a:t>
            </a:r>
          </a:p>
        </p:txBody>
      </p:sp>
      <p:sp>
        <p:nvSpPr>
          <p:cNvPr id="227" name="TextBox 226">
            <a:extLst>
              <a:ext uri="{FF2B5EF4-FFF2-40B4-BE49-F238E27FC236}">
                <a16:creationId xmlns:a16="http://schemas.microsoft.com/office/drawing/2014/main" id="{7200A67A-B92F-4499-85BA-19678AD3A558}"/>
              </a:ext>
            </a:extLst>
          </p:cNvPr>
          <p:cNvSpPr txBox="1">
            <a:spLocks noChangeArrowheads="1"/>
          </p:cNvSpPr>
          <p:nvPr/>
        </p:nvSpPr>
        <p:spPr bwMode="auto">
          <a:xfrm>
            <a:off x="3475806" y="37769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21</a:t>
            </a:r>
          </a:p>
        </p:txBody>
      </p:sp>
      <p:sp>
        <p:nvSpPr>
          <p:cNvPr id="228" name="TextBox 227">
            <a:extLst>
              <a:ext uri="{FF2B5EF4-FFF2-40B4-BE49-F238E27FC236}">
                <a16:creationId xmlns:a16="http://schemas.microsoft.com/office/drawing/2014/main" id="{B4E4E61B-AA37-42ED-8A8E-0EC8F2295FA2}"/>
              </a:ext>
            </a:extLst>
          </p:cNvPr>
          <p:cNvSpPr txBox="1">
            <a:spLocks noChangeArrowheads="1"/>
          </p:cNvSpPr>
          <p:nvPr/>
        </p:nvSpPr>
        <p:spPr bwMode="auto">
          <a:xfrm>
            <a:off x="3655192" y="3778532"/>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22</a:t>
            </a:r>
          </a:p>
        </p:txBody>
      </p:sp>
      <p:sp>
        <p:nvSpPr>
          <p:cNvPr id="230" name="TextBox 229">
            <a:extLst>
              <a:ext uri="{FF2B5EF4-FFF2-40B4-BE49-F238E27FC236}">
                <a16:creationId xmlns:a16="http://schemas.microsoft.com/office/drawing/2014/main" id="{E93E2F70-839A-4BD5-9D82-081448109673}"/>
              </a:ext>
            </a:extLst>
          </p:cNvPr>
          <p:cNvSpPr txBox="1">
            <a:spLocks noChangeArrowheads="1"/>
          </p:cNvSpPr>
          <p:nvPr/>
        </p:nvSpPr>
        <p:spPr bwMode="auto">
          <a:xfrm>
            <a:off x="3841565" y="3769008"/>
            <a:ext cx="3257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23</a:t>
            </a:r>
          </a:p>
        </p:txBody>
      </p:sp>
      <p:sp>
        <p:nvSpPr>
          <p:cNvPr id="231" name="TextBox 230">
            <a:extLst>
              <a:ext uri="{FF2B5EF4-FFF2-40B4-BE49-F238E27FC236}">
                <a16:creationId xmlns:a16="http://schemas.microsoft.com/office/drawing/2014/main" id="{856833B4-B87A-4E77-9E08-085C961FD207}"/>
              </a:ext>
            </a:extLst>
          </p:cNvPr>
          <p:cNvSpPr txBox="1">
            <a:spLocks noChangeArrowheads="1"/>
          </p:cNvSpPr>
          <p:nvPr/>
        </p:nvSpPr>
        <p:spPr bwMode="auto">
          <a:xfrm>
            <a:off x="7463680" y="1583728"/>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18</a:t>
            </a:r>
          </a:p>
        </p:txBody>
      </p:sp>
      <p:sp>
        <p:nvSpPr>
          <p:cNvPr id="233" name="TextBox 232">
            <a:extLst>
              <a:ext uri="{FF2B5EF4-FFF2-40B4-BE49-F238E27FC236}">
                <a16:creationId xmlns:a16="http://schemas.microsoft.com/office/drawing/2014/main" id="{105CA809-A768-4C83-8C73-A58378B621E4}"/>
              </a:ext>
            </a:extLst>
          </p:cNvPr>
          <p:cNvSpPr txBox="1">
            <a:spLocks noChangeArrowheads="1"/>
          </p:cNvSpPr>
          <p:nvPr/>
        </p:nvSpPr>
        <p:spPr bwMode="auto">
          <a:xfrm>
            <a:off x="7657355" y="156150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19</a:t>
            </a:r>
          </a:p>
        </p:txBody>
      </p:sp>
      <p:sp>
        <p:nvSpPr>
          <p:cNvPr id="234" name="Oval 233">
            <a:extLst>
              <a:ext uri="{FF2B5EF4-FFF2-40B4-BE49-F238E27FC236}">
                <a16:creationId xmlns:a16="http://schemas.microsoft.com/office/drawing/2014/main" id="{F5AB4C8A-673E-4C34-930A-599033B67B90}"/>
              </a:ext>
            </a:extLst>
          </p:cNvPr>
          <p:cNvSpPr>
            <a:spLocks noChangeArrowheads="1"/>
          </p:cNvSpPr>
          <p:nvPr/>
        </p:nvSpPr>
        <p:spPr bwMode="auto">
          <a:xfrm>
            <a:off x="5606538" y="4245063"/>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5" name="Oval 234">
            <a:extLst>
              <a:ext uri="{FF2B5EF4-FFF2-40B4-BE49-F238E27FC236}">
                <a16:creationId xmlns:a16="http://schemas.microsoft.com/office/drawing/2014/main" id="{D6682CF1-1315-4647-9799-F2061A8D272D}"/>
              </a:ext>
            </a:extLst>
          </p:cNvPr>
          <p:cNvSpPr>
            <a:spLocks noChangeArrowheads="1"/>
          </p:cNvSpPr>
          <p:nvPr/>
        </p:nvSpPr>
        <p:spPr bwMode="auto">
          <a:xfrm>
            <a:off x="5599471" y="4553816"/>
            <a:ext cx="138112" cy="138112"/>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6" name="Oval 235">
            <a:extLst>
              <a:ext uri="{FF2B5EF4-FFF2-40B4-BE49-F238E27FC236}">
                <a16:creationId xmlns:a16="http://schemas.microsoft.com/office/drawing/2014/main" id="{02CCF7CA-36D0-4164-B9D9-D9F6951F1C4F}"/>
              </a:ext>
            </a:extLst>
          </p:cNvPr>
          <p:cNvSpPr>
            <a:spLocks noChangeArrowheads="1"/>
          </p:cNvSpPr>
          <p:nvPr/>
        </p:nvSpPr>
        <p:spPr bwMode="auto">
          <a:xfrm>
            <a:off x="773990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7" name="Oval 236">
            <a:extLst>
              <a:ext uri="{FF2B5EF4-FFF2-40B4-BE49-F238E27FC236}">
                <a16:creationId xmlns:a16="http://schemas.microsoft.com/office/drawing/2014/main" id="{84A4E010-23AA-4ACC-BE1A-F9CCC285C35A}"/>
              </a:ext>
            </a:extLst>
          </p:cNvPr>
          <p:cNvSpPr>
            <a:spLocks noChangeArrowheads="1"/>
          </p:cNvSpPr>
          <p:nvPr/>
        </p:nvSpPr>
        <p:spPr bwMode="auto">
          <a:xfrm>
            <a:off x="792405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8" name="Oval 237">
            <a:extLst>
              <a:ext uri="{FF2B5EF4-FFF2-40B4-BE49-F238E27FC236}">
                <a16:creationId xmlns:a16="http://schemas.microsoft.com/office/drawing/2014/main" id="{53701767-F021-4CA6-B14F-7603B6B0D3F3}"/>
              </a:ext>
            </a:extLst>
          </p:cNvPr>
          <p:cNvSpPr>
            <a:spLocks noChangeArrowheads="1"/>
          </p:cNvSpPr>
          <p:nvPr/>
        </p:nvSpPr>
        <p:spPr bwMode="auto">
          <a:xfrm>
            <a:off x="810820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9" name="Oval 238">
            <a:extLst>
              <a:ext uri="{FF2B5EF4-FFF2-40B4-BE49-F238E27FC236}">
                <a16:creationId xmlns:a16="http://schemas.microsoft.com/office/drawing/2014/main" id="{8A04B9D6-4932-4D4C-B491-0833FEAF554B}"/>
              </a:ext>
            </a:extLst>
          </p:cNvPr>
          <p:cNvSpPr>
            <a:spLocks noChangeArrowheads="1"/>
          </p:cNvSpPr>
          <p:nvPr/>
        </p:nvSpPr>
        <p:spPr bwMode="auto">
          <a:xfrm>
            <a:off x="829235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0" name="Oval 239">
            <a:extLst>
              <a:ext uri="{FF2B5EF4-FFF2-40B4-BE49-F238E27FC236}">
                <a16:creationId xmlns:a16="http://schemas.microsoft.com/office/drawing/2014/main" id="{4C72BDCD-8332-47DE-BF23-B691680A9E5D}"/>
              </a:ext>
            </a:extLst>
          </p:cNvPr>
          <p:cNvSpPr>
            <a:spLocks noChangeArrowheads="1"/>
          </p:cNvSpPr>
          <p:nvPr/>
        </p:nvSpPr>
        <p:spPr bwMode="auto">
          <a:xfrm>
            <a:off x="3547830" y="1604071"/>
            <a:ext cx="138113" cy="138112"/>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1" name="Rectangle 240">
            <a:extLst>
              <a:ext uri="{FF2B5EF4-FFF2-40B4-BE49-F238E27FC236}">
                <a16:creationId xmlns:a16="http://schemas.microsoft.com/office/drawing/2014/main" id="{CCA2DAE3-CFBD-4A8C-848F-55D2E96F29FF}"/>
              </a:ext>
            </a:extLst>
          </p:cNvPr>
          <p:cNvSpPr>
            <a:spLocks noChangeArrowheads="1"/>
          </p:cNvSpPr>
          <p:nvPr/>
        </p:nvSpPr>
        <p:spPr bwMode="auto">
          <a:xfrm>
            <a:off x="5091508" y="4692607"/>
            <a:ext cx="138113"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2" name="TextBox 241">
            <a:extLst>
              <a:ext uri="{FF2B5EF4-FFF2-40B4-BE49-F238E27FC236}">
                <a16:creationId xmlns:a16="http://schemas.microsoft.com/office/drawing/2014/main" id="{5BA72B1B-1BAD-43EC-8E5D-FA6E8DBFD84E}"/>
              </a:ext>
            </a:extLst>
          </p:cNvPr>
          <p:cNvSpPr txBox="1">
            <a:spLocks noChangeArrowheads="1"/>
          </p:cNvSpPr>
          <p:nvPr/>
        </p:nvSpPr>
        <p:spPr bwMode="auto">
          <a:xfrm>
            <a:off x="7841505" y="156150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20</a:t>
            </a:r>
          </a:p>
        </p:txBody>
      </p:sp>
      <p:sp>
        <p:nvSpPr>
          <p:cNvPr id="243" name="TextBox 242">
            <a:extLst>
              <a:ext uri="{FF2B5EF4-FFF2-40B4-BE49-F238E27FC236}">
                <a16:creationId xmlns:a16="http://schemas.microsoft.com/office/drawing/2014/main" id="{BAEDA848-47A9-44D5-AC2A-3DFECC7E8A6E}"/>
              </a:ext>
            </a:extLst>
          </p:cNvPr>
          <p:cNvSpPr txBox="1">
            <a:spLocks noChangeArrowheads="1"/>
          </p:cNvSpPr>
          <p:nvPr/>
        </p:nvSpPr>
        <p:spPr bwMode="auto">
          <a:xfrm>
            <a:off x="8030419" y="1561503"/>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21</a:t>
            </a:r>
          </a:p>
        </p:txBody>
      </p:sp>
      <p:sp>
        <p:nvSpPr>
          <p:cNvPr id="244" name="TextBox 243">
            <a:extLst>
              <a:ext uri="{FF2B5EF4-FFF2-40B4-BE49-F238E27FC236}">
                <a16:creationId xmlns:a16="http://schemas.microsoft.com/office/drawing/2014/main" id="{B2953F1C-7CFB-4FC5-A5A3-0C969EF7FD5E}"/>
              </a:ext>
            </a:extLst>
          </p:cNvPr>
          <p:cNvSpPr txBox="1">
            <a:spLocks noChangeArrowheads="1"/>
          </p:cNvSpPr>
          <p:nvPr/>
        </p:nvSpPr>
        <p:spPr bwMode="auto">
          <a:xfrm>
            <a:off x="8205044" y="1561503"/>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22</a:t>
            </a:r>
          </a:p>
        </p:txBody>
      </p:sp>
      <p:sp>
        <p:nvSpPr>
          <p:cNvPr id="247" name="Oval 246">
            <a:extLst>
              <a:ext uri="{FF2B5EF4-FFF2-40B4-BE49-F238E27FC236}">
                <a16:creationId xmlns:a16="http://schemas.microsoft.com/office/drawing/2014/main" id="{7FBABB7F-83BB-492D-9646-3A56487AA91A}"/>
              </a:ext>
            </a:extLst>
          </p:cNvPr>
          <p:cNvSpPr>
            <a:spLocks noChangeArrowheads="1"/>
          </p:cNvSpPr>
          <p:nvPr/>
        </p:nvSpPr>
        <p:spPr bwMode="auto">
          <a:xfrm>
            <a:off x="3731980" y="1608834"/>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8" name="TextBox 247">
            <a:extLst>
              <a:ext uri="{FF2B5EF4-FFF2-40B4-BE49-F238E27FC236}">
                <a16:creationId xmlns:a16="http://schemas.microsoft.com/office/drawing/2014/main" id="{EE489F41-51FF-45CB-9344-FA23A9DA9517}"/>
              </a:ext>
            </a:extLst>
          </p:cNvPr>
          <p:cNvSpPr txBox="1">
            <a:spLocks noChangeArrowheads="1"/>
          </p:cNvSpPr>
          <p:nvPr/>
        </p:nvSpPr>
        <p:spPr bwMode="auto">
          <a:xfrm>
            <a:off x="8566993" y="1551977"/>
            <a:ext cx="2778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FF0000"/>
                </a:solidFill>
              </a:rPr>
              <a:t>R</a:t>
            </a:r>
          </a:p>
        </p:txBody>
      </p:sp>
      <p:sp>
        <p:nvSpPr>
          <p:cNvPr id="249" name="Oval 248">
            <a:extLst>
              <a:ext uri="{FF2B5EF4-FFF2-40B4-BE49-F238E27FC236}">
                <a16:creationId xmlns:a16="http://schemas.microsoft.com/office/drawing/2014/main" id="{CFCC2443-848A-4992-9AD3-39E58A1F5AC9}"/>
              </a:ext>
            </a:extLst>
          </p:cNvPr>
          <p:cNvSpPr>
            <a:spLocks noChangeArrowheads="1"/>
          </p:cNvSpPr>
          <p:nvPr/>
        </p:nvSpPr>
        <p:spPr bwMode="auto">
          <a:xfrm>
            <a:off x="5261027" y="4950098"/>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50" name="Oval 249">
            <a:extLst>
              <a:ext uri="{FF2B5EF4-FFF2-40B4-BE49-F238E27FC236}">
                <a16:creationId xmlns:a16="http://schemas.microsoft.com/office/drawing/2014/main" id="{C72EF3E9-9DA5-47FB-A8F2-6E81710C128D}"/>
              </a:ext>
            </a:extLst>
          </p:cNvPr>
          <p:cNvSpPr>
            <a:spLocks noChangeArrowheads="1"/>
          </p:cNvSpPr>
          <p:nvPr/>
        </p:nvSpPr>
        <p:spPr bwMode="auto">
          <a:xfrm>
            <a:off x="5265073" y="4814697"/>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51" name="TextBox 250">
            <a:extLst>
              <a:ext uri="{FF2B5EF4-FFF2-40B4-BE49-F238E27FC236}">
                <a16:creationId xmlns:a16="http://schemas.microsoft.com/office/drawing/2014/main" id="{3FD3EB85-2F53-4984-9B6F-1D9E15E4DF0C}"/>
              </a:ext>
            </a:extLst>
          </p:cNvPr>
          <p:cNvSpPr txBox="1">
            <a:spLocks noChangeArrowheads="1"/>
          </p:cNvSpPr>
          <p:nvPr/>
        </p:nvSpPr>
        <p:spPr bwMode="auto">
          <a:xfrm>
            <a:off x="3276368" y="1571028"/>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23</a:t>
            </a:r>
          </a:p>
        </p:txBody>
      </p:sp>
      <p:sp>
        <p:nvSpPr>
          <p:cNvPr id="253" name="TextBox 252">
            <a:extLst>
              <a:ext uri="{FF2B5EF4-FFF2-40B4-BE49-F238E27FC236}">
                <a16:creationId xmlns:a16="http://schemas.microsoft.com/office/drawing/2014/main" id="{90DF22BB-D3DD-40CF-B92B-2D4A1B47B062}"/>
              </a:ext>
            </a:extLst>
          </p:cNvPr>
          <p:cNvSpPr txBox="1">
            <a:spLocks noChangeArrowheads="1"/>
          </p:cNvSpPr>
          <p:nvPr/>
        </p:nvSpPr>
        <p:spPr bwMode="auto">
          <a:xfrm>
            <a:off x="3460518" y="1561208"/>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FF0000"/>
                </a:solidFill>
              </a:rPr>
              <a:t>24</a:t>
            </a:r>
          </a:p>
        </p:txBody>
      </p:sp>
      <p:sp>
        <p:nvSpPr>
          <p:cNvPr id="254" name="TextBox 253">
            <a:extLst>
              <a:ext uri="{FF2B5EF4-FFF2-40B4-BE49-F238E27FC236}">
                <a16:creationId xmlns:a16="http://schemas.microsoft.com/office/drawing/2014/main" id="{C1127B97-AAD0-48CE-97E8-198B33A2E508}"/>
              </a:ext>
            </a:extLst>
          </p:cNvPr>
          <p:cNvSpPr txBox="1">
            <a:spLocks noChangeArrowheads="1"/>
          </p:cNvSpPr>
          <p:nvPr/>
        </p:nvSpPr>
        <p:spPr bwMode="auto">
          <a:xfrm>
            <a:off x="3644668" y="1565972"/>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25</a:t>
            </a:r>
          </a:p>
        </p:txBody>
      </p:sp>
      <p:sp>
        <p:nvSpPr>
          <p:cNvPr id="257" name="TextBox 256">
            <a:extLst>
              <a:ext uri="{FF2B5EF4-FFF2-40B4-BE49-F238E27FC236}">
                <a16:creationId xmlns:a16="http://schemas.microsoft.com/office/drawing/2014/main" id="{A053A74B-3B02-4F39-99B6-415502FEDD90}"/>
              </a:ext>
            </a:extLst>
          </p:cNvPr>
          <p:cNvSpPr txBox="1">
            <a:spLocks noChangeArrowheads="1"/>
          </p:cNvSpPr>
          <p:nvPr/>
        </p:nvSpPr>
        <p:spPr bwMode="auto">
          <a:xfrm>
            <a:off x="6742851" y="5606795"/>
            <a:ext cx="24399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200" dirty="0">
                <a:solidFill>
                  <a:srgbClr val="0070C0"/>
                </a:solidFill>
              </a:rPr>
              <a:t>Bright Future		 22</a:t>
            </a:r>
          </a:p>
        </p:txBody>
      </p:sp>
      <p:sp>
        <p:nvSpPr>
          <p:cNvPr id="258" name="TextBox 257">
            <a:extLst>
              <a:ext uri="{FF2B5EF4-FFF2-40B4-BE49-F238E27FC236}">
                <a16:creationId xmlns:a16="http://schemas.microsoft.com/office/drawing/2014/main" id="{3BB801BB-8DEE-4965-A5D5-9DB7BBA9846B}"/>
              </a:ext>
            </a:extLst>
          </p:cNvPr>
          <p:cNvSpPr txBox="1">
            <a:spLocks noChangeArrowheads="1"/>
          </p:cNvSpPr>
          <p:nvPr/>
        </p:nvSpPr>
        <p:spPr bwMode="auto">
          <a:xfrm>
            <a:off x="3379788" y="5613437"/>
            <a:ext cx="20256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latin typeface="Blackadder ITC" panose="04020505051007020D02" pitchFamily="82" charset="0"/>
              </a:rPr>
              <a:t>Your Name</a:t>
            </a:r>
          </a:p>
        </p:txBody>
      </p:sp>
      <p:sp>
        <p:nvSpPr>
          <p:cNvPr id="11" name="Oval 10">
            <a:extLst>
              <a:ext uri="{FF2B5EF4-FFF2-40B4-BE49-F238E27FC236}">
                <a16:creationId xmlns:a16="http://schemas.microsoft.com/office/drawing/2014/main" id="{DD7F625F-C11F-46B2-B744-D353D8691809}"/>
              </a:ext>
            </a:extLst>
          </p:cNvPr>
          <p:cNvSpPr/>
          <p:nvPr/>
        </p:nvSpPr>
        <p:spPr bwMode="auto">
          <a:xfrm>
            <a:off x="6731015" y="5163591"/>
            <a:ext cx="230187" cy="276225"/>
          </a:xfrm>
          <a:prstGeom prst="ellipse">
            <a:avLst/>
          </a:prstGeom>
          <a:noFill/>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eaLnBrk="1" hangingPunct="1">
              <a:defRPr/>
            </a:pPr>
            <a:endParaRPr lang="en-US">
              <a:solidFill>
                <a:schemeClr val="tx1"/>
              </a:solidFill>
            </a:endParaRPr>
          </a:p>
        </p:txBody>
      </p:sp>
      <p:sp>
        <p:nvSpPr>
          <p:cNvPr id="256" name="TextBox 255">
            <a:extLst>
              <a:ext uri="{FF2B5EF4-FFF2-40B4-BE49-F238E27FC236}">
                <a16:creationId xmlns:a16="http://schemas.microsoft.com/office/drawing/2014/main" id="{368E8E78-17AB-4469-A91F-E7C82116F2B1}"/>
              </a:ext>
            </a:extLst>
          </p:cNvPr>
          <p:cNvSpPr txBox="1">
            <a:spLocks noChangeArrowheads="1"/>
          </p:cNvSpPr>
          <p:nvPr/>
        </p:nvSpPr>
        <p:spPr bwMode="auto">
          <a:xfrm>
            <a:off x="6635641" y="5380863"/>
            <a:ext cx="26241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rPr>
              <a:t>Twilight Stars                    25</a:t>
            </a:r>
          </a:p>
        </p:txBody>
      </p:sp>
      <p:sp>
        <p:nvSpPr>
          <p:cNvPr id="43220" name="TextBox 264">
            <a:extLst>
              <a:ext uri="{FF2B5EF4-FFF2-40B4-BE49-F238E27FC236}">
                <a16:creationId xmlns:a16="http://schemas.microsoft.com/office/drawing/2014/main" id="{156BB0B2-BA7F-4DCD-A3DF-CCEE986F4EC4}"/>
              </a:ext>
            </a:extLst>
          </p:cNvPr>
          <p:cNvSpPr txBox="1">
            <a:spLocks noChangeArrowheads="1"/>
          </p:cNvSpPr>
          <p:nvPr/>
        </p:nvSpPr>
        <p:spPr bwMode="auto">
          <a:xfrm>
            <a:off x="1999677" y="5348031"/>
            <a:ext cx="10871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err="1">
                <a:solidFill>
                  <a:srgbClr val="0070C0"/>
                </a:solidFill>
              </a:rPr>
              <a:t>Romin</a:t>
            </a:r>
            <a:r>
              <a:rPr lang="en-US" altLang="en-US" sz="1000" dirty="0">
                <a:solidFill>
                  <a:srgbClr val="0070C0"/>
                </a:solidFill>
              </a:rPr>
              <a:t> </a:t>
            </a:r>
            <a:r>
              <a:rPr lang="en-US" altLang="en-US" sz="1000" dirty="0" err="1">
                <a:solidFill>
                  <a:srgbClr val="0070C0"/>
                </a:solidFill>
              </a:rPr>
              <a:t>Referree</a:t>
            </a:r>
            <a:endParaRPr lang="en-US" altLang="en-US" sz="1000" dirty="0">
              <a:solidFill>
                <a:srgbClr val="0070C0"/>
              </a:solidFill>
            </a:endParaRPr>
          </a:p>
        </p:txBody>
      </p:sp>
      <p:sp>
        <p:nvSpPr>
          <p:cNvPr id="43221" name="Rectangle 265">
            <a:extLst>
              <a:ext uri="{FF2B5EF4-FFF2-40B4-BE49-F238E27FC236}">
                <a16:creationId xmlns:a16="http://schemas.microsoft.com/office/drawing/2014/main" id="{2503B0B1-0246-4527-9870-02C6E2EFE18C}"/>
              </a:ext>
            </a:extLst>
          </p:cNvPr>
          <p:cNvSpPr>
            <a:spLocks noChangeArrowheads="1"/>
          </p:cNvSpPr>
          <p:nvPr/>
        </p:nvSpPr>
        <p:spPr bwMode="auto">
          <a:xfrm>
            <a:off x="2008562" y="5486144"/>
            <a:ext cx="80823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Sunny Day</a:t>
            </a:r>
          </a:p>
        </p:txBody>
      </p:sp>
      <p:sp>
        <p:nvSpPr>
          <p:cNvPr id="43222" name="Rectangle 266">
            <a:extLst>
              <a:ext uri="{FF2B5EF4-FFF2-40B4-BE49-F238E27FC236}">
                <a16:creationId xmlns:a16="http://schemas.microsoft.com/office/drawing/2014/main" id="{FE646DE8-0BFC-426E-93CB-6E34E8A775E6}"/>
              </a:ext>
            </a:extLst>
          </p:cNvPr>
          <p:cNvSpPr>
            <a:spLocks noChangeArrowheads="1"/>
          </p:cNvSpPr>
          <p:nvPr/>
        </p:nvSpPr>
        <p:spPr bwMode="auto">
          <a:xfrm>
            <a:off x="2274889" y="5618200"/>
            <a:ext cx="930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Your Name</a:t>
            </a:r>
          </a:p>
        </p:txBody>
      </p:sp>
      <p:sp>
        <p:nvSpPr>
          <p:cNvPr id="269" name="TextBox 268">
            <a:extLst>
              <a:ext uri="{FF2B5EF4-FFF2-40B4-BE49-F238E27FC236}">
                <a16:creationId xmlns:a16="http://schemas.microsoft.com/office/drawing/2014/main" id="{B56A4844-B74D-4FF3-83E4-87513C2797D3}"/>
              </a:ext>
            </a:extLst>
          </p:cNvPr>
          <p:cNvSpPr txBox="1">
            <a:spLocks noChangeArrowheads="1"/>
          </p:cNvSpPr>
          <p:nvPr/>
        </p:nvSpPr>
        <p:spPr bwMode="auto">
          <a:xfrm>
            <a:off x="5518902" y="5493434"/>
            <a:ext cx="4794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0070C0"/>
                </a:solidFill>
              </a:rPr>
              <a:t>22-22</a:t>
            </a:r>
          </a:p>
        </p:txBody>
      </p:sp>
      <p:sp>
        <p:nvSpPr>
          <p:cNvPr id="271" name="Rectangle 270">
            <a:extLst>
              <a:ext uri="{FF2B5EF4-FFF2-40B4-BE49-F238E27FC236}">
                <a16:creationId xmlns:a16="http://schemas.microsoft.com/office/drawing/2014/main" id="{F0E869A5-FDAB-4D3B-B174-D1594B6BA2A7}"/>
              </a:ext>
            </a:extLst>
          </p:cNvPr>
          <p:cNvSpPr>
            <a:spLocks noChangeArrowheads="1"/>
          </p:cNvSpPr>
          <p:nvPr/>
        </p:nvSpPr>
        <p:spPr bwMode="auto">
          <a:xfrm>
            <a:off x="8629223" y="1612620"/>
            <a:ext cx="138112"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246" name="TextBox 245">
            <a:extLst>
              <a:ext uri="{FF2B5EF4-FFF2-40B4-BE49-F238E27FC236}">
                <a16:creationId xmlns:a16="http://schemas.microsoft.com/office/drawing/2014/main" id="{A562040B-E92B-46AF-83D4-E28AA87EAE95}"/>
              </a:ext>
            </a:extLst>
          </p:cNvPr>
          <p:cNvSpPr txBox="1"/>
          <p:nvPr/>
        </p:nvSpPr>
        <p:spPr>
          <a:xfrm>
            <a:off x="3650430" y="3335620"/>
            <a:ext cx="341312" cy="254000"/>
          </a:xfrm>
          <a:prstGeom prst="rect">
            <a:avLst/>
          </a:prstGeom>
          <a:noFill/>
        </p:spPr>
        <p:txBody>
          <a:bodyPr wrap="none">
            <a:spAutoFit/>
          </a:bodyPr>
          <a:lstStyle/>
          <a:p>
            <a:pPr eaLnBrk="1" hangingPunct="1">
              <a:defRPr/>
            </a:pPr>
            <a:r>
              <a:rPr lang="en-US" sz="1050" dirty="0" err="1">
                <a:solidFill>
                  <a:srgbClr val="0070C0"/>
                </a:solidFill>
                <a:latin typeface="Arial" charset="0"/>
              </a:rPr>
              <a:t>Tx</a:t>
            </a:r>
            <a:endParaRPr lang="en-US" sz="1050" dirty="0">
              <a:solidFill>
                <a:srgbClr val="0070C0"/>
              </a:solidFill>
              <a:latin typeface="Arial" charset="0"/>
            </a:endParaRPr>
          </a:p>
        </p:txBody>
      </p:sp>
      <p:sp>
        <p:nvSpPr>
          <p:cNvPr id="273" name="TextBox 272">
            <a:extLst>
              <a:ext uri="{FF2B5EF4-FFF2-40B4-BE49-F238E27FC236}">
                <a16:creationId xmlns:a16="http://schemas.microsoft.com/office/drawing/2014/main" id="{0072C7AD-1E50-4FBF-A9B2-C542C5646818}"/>
              </a:ext>
            </a:extLst>
          </p:cNvPr>
          <p:cNvSpPr txBox="1"/>
          <p:nvPr/>
        </p:nvSpPr>
        <p:spPr>
          <a:xfrm>
            <a:off x="7678886" y="1991702"/>
            <a:ext cx="341313" cy="254000"/>
          </a:xfrm>
          <a:prstGeom prst="rect">
            <a:avLst/>
          </a:prstGeom>
          <a:noFill/>
        </p:spPr>
        <p:txBody>
          <a:bodyPr wrap="none">
            <a:spAutoFit/>
          </a:bodyPr>
          <a:lstStyle/>
          <a:p>
            <a:pPr eaLnBrk="1" hangingPunct="1">
              <a:defRPr/>
            </a:pPr>
            <a:r>
              <a:rPr lang="en-US" sz="1050" dirty="0" err="1">
                <a:solidFill>
                  <a:srgbClr val="0070C0"/>
                </a:solidFill>
                <a:latin typeface="Arial" charset="0"/>
              </a:rPr>
              <a:t>Tx</a:t>
            </a:r>
            <a:endParaRPr lang="en-US" sz="1050" dirty="0">
              <a:solidFill>
                <a:srgbClr val="0070C0"/>
              </a:solidFill>
              <a:latin typeface="Arial" charset="0"/>
            </a:endParaRPr>
          </a:p>
        </p:txBody>
      </p:sp>
      <p:sp>
        <p:nvSpPr>
          <p:cNvPr id="274" name="TextBox 273">
            <a:extLst>
              <a:ext uri="{FF2B5EF4-FFF2-40B4-BE49-F238E27FC236}">
                <a16:creationId xmlns:a16="http://schemas.microsoft.com/office/drawing/2014/main" id="{4F7D4ED3-3545-4FB2-86A8-4B0C0E2ADF64}"/>
              </a:ext>
            </a:extLst>
          </p:cNvPr>
          <p:cNvSpPr txBox="1"/>
          <p:nvPr/>
        </p:nvSpPr>
        <p:spPr>
          <a:xfrm>
            <a:off x="8395213" y="1556739"/>
            <a:ext cx="266420" cy="253916"/>
          </a:xfrm>
          <a:prstGeom prst="rect">
            <a:avLst/>
          </a:prstGeom>
          <a:noFill/>
        </p:spPr>
        <p:txBody>
          <a:bodyPr wrap="none">
            <a:spAutoFit/>
          </a:bodyPr>
          <a:lstStyle/>
          <a:p>
            <a:pPr eaLnBrk="1" hangingPunct="1">
              <a:defRPr/>
            </a:pPr>
            <a:r>
              <a:rPr lang="en-US" sz="1050" dirty="0">
                <a:solidFill>
                  <a:srgbClr val="FF0000"/>
                </a:solidFill>
                <a:latin typeface="Arial" charset="0"/>
              </a:rPr>
              <a:t>T</a:t>
            </a:r>
          </a:p>
        </p:txBody>
      </p:sp>
      <p:sp>
        <p:nvSpPr>
          <p:cNvPr id="4" name="TextBox 155">
            <a:extLst>
              <a:ext uri="{FF2B5EF4-FFF2-40B4-BE49-F238E27FC236}">
                <a16:creationId xmlns:a16="http://schemas.microsoft.com/office/drawing/2014/main" id="{771C3AF4-4953-4CBA-515D-96FD1D3E7A38}"/>
              </a:ext>
            </a:extLst>
          </p:cNvPr>
          <p:cNvSpPr txBox="1">
            <a:spLocks noChangeArrowheads="1"/>
          </p:cNvSpPr>
          <p:nvPr/>
        </p:nvSpPr>
        <p:spPr bwMode="auto">
          <a:xfrm>
            <a:off x="2520378" y="4795884"/>
            <a:ext cx="7104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YUD  0-0</a:t>
            </a:r>
          </a:p>
        </p:txBody>
      </p:sp>
      <p:cxnSp>
        <p:nvCxnSpPr>
          <p:cNvPr id="5" name="Straight Connector 162">
            <a:extLst>
              <a:ext uri="{FF2B5EF4-FFF2-40B4-BE49-F238E27FC236}">
                <a16:creationId xmlns:a16="http://schemas.microsoft.com/office/drawing/2014/main" id="{7DF034EA-40A6-B1D8-8809-3674AE491F64}"/>
              </a:ext>
            </a:extLst>
          </p:cNvPr>
          <p:cNvCxnSpPr>
            <a:cxnSpLocks noChangeShapeType="1"/>
          </p:cNvCxnSpPr>
          <p:nvPr/>
        </p:nvCxnSpPr>
        <p:spPr bwMode="auto">
          <a:xfrm flipH="1">
            <a:off x="1984757" y="4431683"/>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6" name="Straight Connector 162">
            <a:extLst>
              <a:ext uri="{FF2B5EF4-FFF2-40B4-BE49-F238E27FC236}">
                <a16:creationId xmlns:a16="http://schemas.microsoft.com/office/drawing/2014/main" id="{D8C937DD-D37E-8DE2-FB49-FFA8E1A9C53D}"/>
              </a:ext>
            </a:extLst>
          </p:cNvPr>
          <p:cNvCxnSpPr>
            <a:cxnSpLocks noChangeShapeType="1"/>
          </p:cNvCxnSpPr>
          <p:nvPr/>
        </p:nvCxnSpPr>
        <p:spPr bwMode="auto">
          <a:xfrm flipH="1">
            <a:off x="2143204" y="4379342"/>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7" name="Straight Connector 162">
            <a:extLst>
              <a:ext uri="{FF2B5EF4-FFF2-40B4-BE49-F238E27FC236}">
                <a16:creationId xmlns:a16="http://schemas.microsoft.com/office/drawing/2014/main" id="{D4BF28CC-D0D5-35D7-146A-491ABCEA003E}"/>
              </a:ext>
            </a:extLst>
          </p:cNvPr>
          <p:cNvCxnSpPr>
            <a:cxnSpLocks noChangeShapeType="1"/>
          </p:cNvCxnSpPr>
          <p:nvPr/>
        </p:nvCxnSpPr>
        <p:spPr bwMode="auto">
          <a:xfrm flipH="1">
            <a:off x="5959044" y="4413853"/>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8" name="TextBox 100">
            <a:extLst>
              <a:ext uri="{FF2B5EF4-FFF2-40B4-BE49-F238E27FC236}">
                <a16:creationId xmlns:a16="http://schemas.microsoft.com/office/drawing/2014/main" id="{AEE547B5-6262-A132-CC03-102D79E53715}"/>
              </a:ext>
            </a:extLst>
          </p:cNvPr>
          <p:cNvSpPr txBox="1">
            <a:spLocks noChangeArrowheads="1"/>
          </p:cNvSpPr>
          <p:nvPr/>
        </p:nvSpPr>
        <p:spPr bwMode="auto">
          <a:xfrm>
            <a:off x="3284282" y="2443065"/>
            <a:ext cx="2696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P</a:t>
            </a:r>
          </a:p>
        </p:txBody>
      </p:sp>
      <p:sp>
        <p:nvSpPr>
          <p:cNvPr id="9" name="Rectangle 98">
            <a:extLst>
              <a:ext uri="{FF2B5EF4-FFF2-40B4-BE49-F238E27FC236}">
                <a16:creationId xmlns:a16="http://schemas.microsoft.com/office/drawing/2014/main" id="{5695C46C-E5FB-20B2-5FF5-599814677C51}"/>
              </a:ext>
            </a:extLst>
          </p:cNvPr>
          <p:cNvSpPr>
            <a:spLocks noChangeArrowheads="1"/>
          </p:cNvSpPr>
          <p:nvPr/>
        </p:nvSpPr>
        <p:spPr bwMode="auto">
          <a:xfrm>
            <a:off x="3336827" y="2502931"/>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2" name="TextBox 11">
            <a:extLst>
              <a:ext uri="{FF2B5EF4-FFF2-40B4-BE49-F238E27FC236}">
                <a16:creationId xmlns:a16="http://schemas.microsoft.com/office/drawing/2014/main" id="{73F7D9A4-C1E4-8A2A-7D31-47605044D790}"/>
              </a:ext>
            </a:extLst>
          </p:cNvPr>
          <p:cNvSpPr txBox="1">
            <a:spLocks noChangeArrowheads="1"/>
          </p:cNvSpPr>
          <p:nvPr/>
        </p:nvSpPr>
        <p:spPr bwMode="auto">
          <a:xfrm>
            <a:off x="2684990" y="5460681"/>
            <a:ext cx="20256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latin typeface="Blackadder ITC" panose="04020505051007020D02" pitchFamily="82" charset="0"/>
              </a:rPr>
              <a:t>Sunny Day</a:t>
            </a:r>
          </a:p>
        </p:txBody>
      </p:sp>
      <p:sp>
        <p:nvSpPr>
          <p:cNvPr id="56" name="Oval 55">
            <a:extLst>
              <a:ext uri="{FF2B5EF4-FFF2-40B4-BE49-F238E27FC236}">
                <a16:creationId xmlns:a16="http://schemas.microsoft.com/office/drawing/2014/main" id="{2F1E9082-28C8-0F76-9D9E-E7CB1201BE03}"/>
              </a:ext>
            </a:extLst>
          </p:cNvPr>
          <p:cNvSpPr>
            <a:spLocks noChangeArrowheads="1"/>
          </p:cNvSpPr>
          <p:nvPr/>
        </p:nvSpPr>
        <p:spPr bwMode="auto">
          <a:xfrm>
            <a:off x="7610061" y="2049379"/>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57" name="TextBox 56">
            <a:extLst>
              <a:ext uri="{FF2B5EF4-FFF2-40B4-BE49-F238E27FC236}">
                <a16:creationId xmlns:a16="http://schemas.microsoft.com/office/drawing/2014/main" id="{C7716CD2-263D-C962-69F0-D4CDACF3BFAF}"/>
              </a:ext>
            </a:extLst>
          </p:cNvPr>
          <p:cNvSpPr txBox="1">
            <a:spLocks noChangeArrowheads="1"/>
          </p:cNvSpPr>
          <p:nvPr/>
        </p:nvSpPr>
        <p:spPr bwMode="auto">
          <a:xfrm>
            <a:off x="7540211" y="1993817"/>
            <a:ext cx="2696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P</a:t>
            </a:r>
          </a:p>
        </p:txBody>
      </p:sp>
      <p:cxnSp>
        <p:nvCxnSpPr>
          <p:cNvPr id="259" name="Straight Connector 162">
            <a:extLst>
              <a:ext uri="{FF2B5EF4-FFF2-40B4-BE49-F238E27FC236}">
                <a16:creationId xmlns:a16="http://schemas.microsoft.com/office/drawing/2014/main" id="{CA01DCEA-1C07-63F2-A347-EF475F4A2AA9}"/>
              </a:ext>
            </a:extLst>
          </p:cNvPr>
          <p:cNvCxnSpPr>
            <a:cxnSpLocks noChangeShapeType="1"/>
          </p:cNvCxnSpPr>
          <p:nvPr/>
        </p:nvCxnSpPr>
        <p:spPr bwMode="auto">
          <a:xfrm flipH="1">
            <a:off x="5608382" y="410132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0" name="Straight Connector 162">
            <a:extLst>
              <a:ext uri="{FF2B5EF4-FFF2-40B4-BE49-F238E27FC236}">
                <a16:creationId xmlns:a16="http://schemas.microsoft.com/office/drawing/2014/main" id="{66394EE0-1DCE-8697-F782-94F5275DA589}"/>
              </a:ext>
            </a:extLst>
          </p:cNvPr>
          <p:cNvCxnSpPr>
            <a:cxnSpLocks noChangeShapeType="1"/>
          </p:cNvCxnSpPr>
          <p:nvPr/>
        </p:nvCxnSpPr>
        <p:spPr bwMode="auto">
          <a:xfrm flipH="1">
            <a:off x="5616002" y="425372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1" name="Straight Connector 162">
            <a:extLst>
              <a:ext uri="{FF2B5EF4-FFF2-40B4-BE49-F238E27FC236}">
                <a16:creationId xmlns:a16="http://schemas.microsoft.com/office/drawing/2014/main" id="{1A4DA4F9-A48A-151D-C525-D073D8110633}"/>
              </a:ext>
            </a:extLst>
          </p:cNvPr>
          <p:cNvCxnSpPr>
            <a:cxnSpLocks noChangeShapeType="1"/>
          </p:cNvCxnSpPr>
          <p:nvPr/>
        </p:nvCxnSpPr>
        <p:spPr bwMode="auto">
          <a:xfrm flipH="1">
            <a:off x="5600762" y="440612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2" name="Straight Connector 162">
            <a:extLst>
              <a:ext uri="{FF2B5EF4-FFF2-40B4-BE49-F238E27FC236}">
                <a16:creationId xmlns:a16="http://schemas.microsoft.com/office/drawing/2014/main" id="{F21EF852-CE99-DF86-37E7-877A947845C0}"/>
              </a:ext>
            </a:extLst>
          </p:cNvPr>
          <p:cNvCxnSpPr>
            <a:cxnSpLocks noChangeShapeType="1"/>
          </p:cNvCxnSpPr>
          <p:nvPr/>
        </p:nvCxnSpPr>
        <p:spPr bwMode="auto">
          <a:xfrm flipH="1">
            <a:off x="5631242" y="456614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sp>
        <p:nvSpPr>
          <p:cNvPr id="265" name="Oval 264">
            <a:extLst>
              <a:ext uri="{FF2B5EF4-FFF2-40B4-BE49-F238E27FC236}">
                <a16:creationId xmlns:a16="http://schemas.microsoft.com/office/drawing/2014/main" id="{D3DACBC9-6D91-AC83-6E98-CBF3EFBF95C4}"/>
              </a:ext>
            </a:extLst>
          </p:cNvPr>
          <p:cNvSpPr>
            <a:spLocks noChangeArrowheads="1"/>
          </p:cNvSpPr>
          <p:nvPr/>
        </p:nvSpPr>
        <p:spPr bwMode="auto">
          <a:xfrm>
            <a:off x="3654724" y="2475035"/>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76" name="Rectangle 275">
            <a:extLst>
              <a:ext uri="{FF2B5EF4-FFF2-40B4-BE49-F238E27FC236}">
                <a16:creationId xmlns:a16="http://schemas.microsoft.com/office/drawing/2014/main" id="{5DD5781C-E7AF-B7B6-F40E-CD43D3CA3B54}"/>
              </a:ext>
            </a:extLst>
          </p:cNvPr>
          <p:cNvSpPr>
            <a:spLocks noChangeArrowheads="1"/>
          </p:cNvSpPr>
          <p:nvPr/>
        </p:nvSpPr>
        <p:spPr bwMode="auto">
          <a:xfrm>
            <a:off x="4269345" y="3823044"/>
            <a:ext cx="138112" cy="125413"/>
          </a:xfrm>
          <a:prstGeom prst="rect">
            <a:avLst/>
          </a:prstGeom>
          <a:noFill/>
          <a:ln w="9525" algn="ctr">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277" name="TextBox 276">
            <a:extLst>
              <a:ext uri="{FF2B5EF4-FFF2-40B4-BE49-F238E27FC236}">
                <a16:creationId xmlns:a16="http://schemas.microsoft.com/office/drawing/2014/main" id="{34A14CB2-4FB5-748D-EB92-E94395486DB1}"/>
              </a:ext>
            </a:extLst>
          </p:cNvPr>
          <p:cNvSpPr txBox="1">
            <a:spLocks noChangeArrowheads="1"/>
          </p:cNvSpPr>
          <p:nvPr/>
        </p:nvSpPr>
        <p:spPr bwMode="auto">
          <a:xfrm>
            <a:off x="4205462" y="3762657"/>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a:t>
            </a:r>
          </a:p>
        </p:txBody>
      </p:sp>
      <p:sp>
        <p:nvSpPr>
          <p:cNvPr id="278" name="TextBox 277">
            <a:extLst>
              <a:ext uri="{FF2B5EF4-FFF2-40B4-BE49-F238E27FC236}">
                <a16:creationId xmlns:a16="http://schemas.microsoft.com/office/drawing/2014/main" id="{18834A1A-B738-ECF2-2783-34C6FE8E8076}"/>
              </a:ext>
            </a:extLst>
          </p:cNvPr>
          <p:cNvSpPr txBox="1">
            <a:spLocks noChangeArrowheads="1"/>
          </p:cNvSpPr>
          <p:nvPr/>
        </p:nvSpPr>
        <p:spPr bwMode="auto">
          <a:xfrm>
            <a:off x="4032042" y="3769007"/>
            <a:ext cx="2920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M</a:t>
            </a:r>
          </a:p>
        </p:txBody>
      </p:sp>
      <p:sp>
        <p:nvSpPr>
          <p:cNvPr id="279" name="TextBox 278">
            <a:extLst>
              <a:ext uri="{FF2B5EF4-FFF2-40B4-BE49-F238E27FC236}">
                <a16:creationId xmlns:a16="http://schemas.microsoft.com/office/drawing/2014/main" id="{D7F493F3-6D6A-AD5A-7404-2975842D2ACF}"/>
              </a:ext>
            </a:extLst>
          </p:cNvPr>
          <p:cNvSpPr txBox="1">
            <a:spLocks noChangeArrowheads="1"/>
          </p:cNvSpPr>
          <p:nvPr/>
        </p:nvSpPr>
        <p:spPr bwMode="auto">
          <a:xfrm>
            <a:off x="4998942" y="4631189"/>
            <a:ext cx="3257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23</a:t>
            </a:r>
          </a:p>
        </p:txBody>
      </p:sp>
      <p:cxnSp>
        <p:nvCxnSpPr>
          <p:cNvPr id="280" name="Straight Connector 162">
            <a:extLst>
              <a:ext uri="{FF2B5EF4-FFF2-40B4-BE49-F238E27FC236}">
                <a16:creationId xmlns:a16="http://schemas.microsoft.com/office/drawing/2014/main" id="{10F207AC-5B9D-72EE-FF97-19BFAECBC9F6}"/>
              </a:ext>
            </a:extLst>
          </p:cNvPr>
          <p:cNvCxnSpPr>
            <a:cxnSpLocks noChangeShapeType="1"/>
          </p:cNvCxnSpPr>
          <p:nvPr/>
        </p:nvCxnSpPr>
        <p:spPr bwMode="auto">
          <a:xfrm flipH="1">
            <a:off x="5250237" y="4701791"/>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281" name="Oval 280">
            <a:extLst>
              <a:ext uri="{FF2B5EF4-FFF2-40B4-BE49-F238E27FC236}">
                <a16:creationId xmlns:a16="http://schemas.microsoft.com/office/drawing/2014/main" id="{62BF330F-A2DE-DB21-6691-3D2260D86D92}"/>
              </a:ext>
            </a:extLst>
          </p:cNvPr>
          <p:cNvSpPr>
            <a:spLocks noChangeArrowheads="1"/>
          </p:cNvSpPr>
          <p:nvPr/>
        </p:nvSpPr>
        <p:spPr bwMode="auto">
          <a:xfrm>
            <a:off x="5254903" y="4680713"/>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61" name="TextBox 155">
            <a:extLst>
              <a:ext uri="{FF2B5EF4-FFF2-40B4-BE49-F238E27FC236}">
                <a16:creationId xmlns:a16="http://schemas.microsoft.com/office/drawing/2014/main" id="{BCC6376D-1B35-1930-E791-0F7962459649}"/>
              </a:ext>
            </a:extLst>
          </p:cNvPr>
          <p:cNvSpPr txBox="1">
            <a:spLocks noChangeArrowheads="1"/>
          </p:cNvSpPr>
          <p:nvPr/>
        </p:nvSpPr>
        <p:spPr bwMode="auto">
          <a:xfrm>
            <a:off x="2496642" y="4606285"/>
            <a:ext cx="870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YC #3 Set 1</a:t>
            </a:r>
          </a:p>
        </p:txBody>
      </p:sp>
      <p:cxnSp>
        <p:nvCxnSpPr>
          <p:cNvPr id="43202" name="Straight Connector 162">
            <a:extLst>
              <a:ext uri="{FF2B5EF4-FFF2-40B4-BE49-F238E27FC236}">
                <a16:creationId xmlns:a16="http://schemas.microsoft.com/office/drawing/2014/main" id="{273A8A52-935A-FA65-2DB1-F80E8BA7C29E}"/>
              </a:ext>
            </a:extLst>
          </p:cNvPr>
          <p:cNvCxnSpPr>
            <a:cxnSpLocks noChangeShapeType="1"/>
          </p:cNvCxnSpPr>
          <p:nvPr/>
        </p:nvCxnSpPr>
        <p:spPr bwMode="auto">
          <a:xfrm flipH="1">
            <a:off x="3926655" y="3831551"/>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10" name="Rectangle 190">
            <a:extLst>
              <a:ext uri="{FF2B5EF4-FFF2-40B4-BE49-F238E27FC236}">
                <a16:creationId xmlns:a16="http://schemas.microsoft.com/office/drawing/2014/main" id="{68299A2D-9846-C4FA-76E6-E6F8226138F4}"/>
              </a:ext>
            </a:extLst>
          </p:cNvPr>
          <p:cNvSpPr>
            <a:spLocks noChangeArrowheads="1"/>
          </p:cNvSpPr>
          <p:nvPr/>
        </p:nvSpPr>
        <p:spPr bwMode="auto">
          <a:xfrm>
            <a:off x="3933347" y="3390117"/>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7" name="TextBox 155">
            <a:extLst>
              <a:ext uri="{FF2B5EF4-FFF2-40B4-BE49-F238E27FC236}">
                <a16:creationId xmlns:a16="http://schemas.microsoft.com/office/drawing/2014/main" id="{8D358D8B-0908-C910-6AF1-C99C03C840D5}"/>
              </a:ext>
            </a:extLst>
          </p:cNvPr>
          <p:cNvSpPr txBox="1">
            <a:spLocks noChangeArrowheads="1"/>
          </p:cNvSpPr>
          <p:nvPr/>
        </p:nvSpPr>
        <p:spPr bwMode="auto">
          <a:xfrm>
            <a:off x="2526522" y="4966180"/>
            <a:ext cx="8595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RUD  17-11</a:t>
            </a:r>
          </a:p>
        </p:txBody>
      </p:sp>
      <p:cxnSp>
        <p:nvCxnSpPr>
          <p:cNvPr id="15" name="Straight Arrow Connector 14">
            <a:extLst>
              <a:ext uri="{FF2B5EF4-FFF2-40B4-BE49-F238E27FC236}">
                <a16:creationId xmlns:a16="http://schemas.microsoft.com/office/drawing/2014/main" id="{95E91820-1F0D-26C8-EFF0-176B0204E735}"/>
              </a:ext>
            </a:extLst>
          </p:cNvPr>
          <p:cNvCxnSpPr>
            <a:cxnSpLocks/>
            <a:endCxn id="43055" idx="0"/>
          </p:cNvCxnSpPr>
          <p:nvPr/>
        </p:nvCxnSpPr>
        <p:spPr>
          <a:xfrm flipH="1">
            <a:off x="5407744" y="2251417"/>
            <a:ext cx="2433761" cy="3097555"/>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D0F59771-BF2F-D4ED-10D0-7C54E26001CF}"/>
              </a:ext>
            </a:extLst>
          </p:cNvPr>
          <p:cNvCxnSpPr>
            <a:cxnSpLocks/>
            <a:stCxn id="43058" idx="2"/>
          </p:cNvCxnSpPr>
          <p:nvPr/>
        </p:nvCxnSpPr>
        <p:spPr>
          <a:xfrm flipH="1">
            <a:off x="2470564" y="2253006"/>
            <a:ext cx="5739181" cy="637821"/>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C20E5C05-AEFD-06AD-84D6-D37C524839DB}"/>
              </a:ext>
            </a:extLst>
          </p:cNvPr>
          <p:cNvCxnSpPr>
            <a:cxnSpLocks/>
          </p:cNvCxnSpPr>
          <p:nvPr/>
        </p:nvCxnSpPr>
        <p:spPr>
          <a:xfrm flipH="1">
            <a:off x="2116519" y="2265705"/>
            <a:ext cx="6083763" cy="2113637"/>
          </a:xfrm>
          <a:prstGeom prst="straightConnector1">
            <a:avLst/>
          </a:prstGeom>
          <a:ln>
            <a:solidFill>
              <a:srgbClr val="7030A0"/>
            </a:solidFill>
            <a:tailEnd type="triangle"/>
          </a:ln>
        </p:spPr>
        <p:style>
          <a:lnRef idx="1">
            <a:schemeClr val="accent3"/>
          </a:lnRef>
          <a:fillRef idx="0">
            <a:schemeClr val="accent3"/>
          </a:fillRef>
          <a:effectRef idx="0">
            <a:schemeClr val="accent3"/>
          </a:effectRef>
          <a:fontRef idx="minor">
            <a:schemeClr val="tx1"/>
          </a:fontRef>
        </p:style>
      </p:cxnSp>
      <p:cxnSp>
        <p:nvCxnSpPr>
          <p:cNvPr id="24" name="Connector: Curved 23">
            <a:extLst>
              <a:ext uri="{FF2B5EF4-FFF2-40B4-BE49-F238E27FC236}">
                <a16:creationId xmlns:a16="http://schemas.microsoft.com/office/drawing/2014/main" id="{27B6593C-6383-4319-1F15-9536A3CD1B48}"/>
              </a:ext>
            </a:extLst>
          </p:cNvPr>
          <p:cNvCxnSpPr>
            <a:cxnSpLocks/>
          </p:cNvCxnSpPr>
          <p:nvPr/>
        </p:nvCxnSpPr>
        <p:spPr>
          <a:xfrm rot="5400000" flipH="1" flipV="1">
            <a:off x="2942125" y="3889755"/>
            <a:ext cx="1602340" cy="766236"/>
          </a:xfrm>
          <a:prstGeom prst="curvedConnector4">
            <a:avLst>
              <a:gd name="adj1" fmla="val -835"/>
              <a:gd name="adj2" fmla="val 171953"/>
            </a:avLst>
          </a:prstGeom>
          <a:ln>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 name="Straight Connector 162">
            <a:extLst>
              <a:ext uri="{FF2B5EF4-FFF2-40B4-BE49-F238E27FC236}">
                <a16:creationId xmlns:a16="http://schemas.microsoft.com/office/drawing/2014/main" id="{0CD32488-49E9-F5B7-D00A-017FCDAC5F3B}"/>
              </a:ext>
            </a:extLst>
          </p:cNvPr>
          <p:cNvCxnSpPr>
            <a:cxnSpLocks noChangeShapeType="1"/>
          </p:cNvCxnSpPr>
          <p:nvPr/>
        </p:nvCxnSpPr>
        <p:spPr bwMode="auto">
          <a:xfrm flipH="1">
            <a:off x="7742888" y="1603617"/>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13" name="Straight Connector 162">
            <a:extLst>
              <a:ext uri="{FF2B5EF4-FFF2-40B4-BE49-F238E27FC236}">
                <a16:creationId xmlns:a16="http://schemas.microsoft.com/office/drawing/2014/main" id="{247BFC98-8778-43F5-3D0E-6E2AEBBAC7FE}"/>
              </a:ext>
            </a:extLst>
          </p:cNvPr>
          <p:cNvCxnSpPr>
            <a:cxnSpLocks noChangeShapeType="1"/>
          </p:cNvCxnSpPr>
          <p:nvPr/>
        </p:nvCxnSpPr>
        <p:spPr bwMode="auto">
          <a:xfrm>
            <a:off x="7758403" y="1608186"/>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14" name="Straight Connector 162">
            <a:extLst>
              <a:ext uri="{FF2B5EF4-FFF2-40B4-BE49-F238E27FC236}">
                <a16:creationId xmlns:a16="http://schemas.microsoft.com/office/drawing/2014/main" id="{5E78DC9D-A78A-25E2-7F40-1C698D73BF49}"/>
              </a:ext>
            </a:extLst>
          </p:cNvPr>
          <p:cNvCxnSpPr>
            <a:cxnSpLocks noChangeShapeType="1"/>
          </p:cNvCxnSpPr>
          <p:nvPr/>
        </p:nvCxnSpPr>
        <p:spPr bwMode="auto">
          <a:xfrm flipH="1">
            <a:off x="7912222" y="1612083"/>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16" name="Straight Connector 162">
            <a:extLst>
              <a:ext uri="{FF2B5EF4-FFF2-40B4-BE49-F238E27FC236}">
                <a16:creationId xmlns:a16="http://schemas.microsoft.com/office/drawing/2014/main" id="{6AEA326B-8A21-C6A2-670E-98CA5CB7C6BF}"/>
              </a:ext>
            </a:extLst>
          </p:cNvPr>
          <p:cNvCxnSpPr>
            <a:cxnSpLocks noChangeShapeType="1"/>
          </p:cNvCxnSpPr>
          <p:nvPr/>
        </p:nvCxnSpPr>
        <p:spPr bwMode="auto">
          <a:xfrm>
            <a:off x="7927737" y="161665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18" name="Straight Connector 162">
            <a:extLst>
              <a:ext uri="{FF2B5EF4-FFF2-40B4-BE49-F238E27FC236}">
                <a16:creationId xmlns:a16="http://schemas.microsoft.com/office/drawing/2014/main" id="{CA731ECF-6337-D88D-EF13-A5CAD62BF1CA}"/>
              </a:ext>
            </a:extLst>
          </p:cNvPr>
          <p:cNvCxnSpPr>
            <a:cxnSpLocks noChangeShapeType="1"/>
          </p:cNvCxnSpPr>
          <p:nvPr/>
        </p:nvCxnSpPr>
        <p:spPr bwMode="auto">
          <a:xfrm flipH="1">
            <a:off x="8098490" y="1612083"/>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0" name="Straight Connector 162">
            <a:extLst>
              <a:ext uri="{FF2B5EF4-FFF2-40B4-BE49-F238E27FC236}">
                <a16:creationId xmlns:a16="http://schemas.microsoft.com/office/drawing/2014/main" id="{3307C03C-08E4-0C70-8D44-683F49AF2F64}"/>
              </a:ext>
            </a:extLst>
          </p:cNvPr>
          <p:cNvCxnSpPr>
            <a:cxnSpLocks noChangeShapeType="1"/>
          </p:cNvCxnSpPr>
          <p:nvPr/>
        </p:nvCxnSpPr>
        <p:spPr bwMode="auto">
          <a:xfrm>
            <a:off x="8114005" y="161665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2" name="Straight Connector 162">
            <a:extLst>
              <a:ext uri="{FF2B5EF4-FFF2-40B4-BE49-F238E27FC236}">
                <a16:creationId xmlns:a16="http://schemas.microsoft.com/office/drawing/2014/main" id="{732C63B0-F18E-F10E-91A1-6FBEE7B71212}"/>
              </a:ext>
            </a:extLst>
          </p:cNvPr>
          <p:cNvCxnSpPr>
            <a:cxnSpLocks noChangeShapeType="1"/>
          </p:cNvCxnSpPr>
          <p:nvPr/>
        </p:nvCxnSpPr>
        <p:spPr bwMode="auto">
          <a:xfrm flipH="1">
            <a:off x="8293225" y="1612081"/>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3" name="Straight Connector 162">
            <a:extLst>
              <a:ext uri="{FF2B5EF4-FFF2-40B4-BE49-F238E27FC236}">
                <a16:creationId xmlns:a16="http://schemas.microsoft.com/office/drawing/2014/main" id="{A9A77D87-3D8A-901C-EC09-CA1BFD0D56E0}"/>
              </a:ext>
            </a:extLst>
          </p:cNvPr>
          <p:cNvCxnSpPr>
            <a:cxnSpLocks noChangeShapeType="1"/>
          </p:cNvCxnSpPr>
          <p:nvPr/>
        </p:nvCxnSpPr>
        <p:spPr bwMode="auto">
          <a:xfrm>
            <a:off x="8308740" y="1616650"/>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sp>
        <p:nvSpPr>
          <p:cNvPr id="27" name="TextBox 26">
            <a:extLst>
              <a:ext uri="{FF2B5EF4-FFF2-40B4-BE49-F238E27FC236}">
                <a16:creationId xmlns:a16="http://schemas.microsoft.com/office/drawing/2014/main" id="{FEFD32E3-D037-73F1-25FC-9A0654977B93}"/>
              </a:ext>
            </a:extLst>
          </p:cNvPr>
          <p:cNvSpPr txBox="1"/>
          <p:nvPr/>
        </p:nvSpPr>
        <p:spPr>
          <a:xfrm>
            <a:off x="5420387" y="4056741"/>
            <a:ext cx="309700" cy="677108"/>
          </a:xfrm>
          <a:prstGeom prst="rect">
            <a:avLst/>
          </a:prstGeom>
          <a:noFill/>
        </p:spPr>
        <p:txBody>
          <a:bodyPr wrap="none" rtlCol="0">
            <a:spAutoFit/>
          </a:bodyPr>
          <a:lstStyle/>
          <a:p>
            <a:r>
              <a:rPr lang="en-US" sz="950" dirty="0">
                <a:solidFill>
                  <a:srgbClr val="FF0000"/>
                </a:solidFill>
              </a:rPr>
              <a:t>19</a:t>
            </a:r>
          </a:p>
          <a:p>
            <a:r>
              <a:rPr lang="en-US" sz="950" dirty="0">
                <a:solidFill>
                  <a:srgbClr val="FF0000"/>
                </a:solidFill>
              </a:rPr>
              <a:t>20</a:t>
            </a:r>
          </a:p>
          <a:p>
            <a:r>
              <a:rPr lang="en-US" sz="950" dirty="0">
                <a:solidFill>
                  <a:srgbClr val="FF0000"/>
                </a:solidFill>
              </a:rPr>
              <a:t>21</a:t>
            </a:r>
          </a:p>
          <a:p>
            <a:r>
              <a:rPr lang="en-US" sz="950" dirty="0">
                <a:solidFill>
                  <a:srgbClr val="FF0000"/>
                </a:solidFill>
              </a:rPr>
              <a:t>22</a:t>
            </a:r>
          </a:p>
        </p:txBody>
      </p:sp>
    </p:spTree>
    <p:extLst>
      <p:ext uri="{BB962C8B-B14F-4D97-AF65-F5344CB8AC3E}">
        <p14:creationId xmlns:p14="http://schemas.microsoft.com/office/powerpoint/2010/main" val="3607534915"/>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2D59272-99B5-B73E-5387-A5E203E27898}"/>
              </a:ext>
            </a:extLst>
          </p:cNvPr>
          <p:cNvPicPr>
            <a:picLocks noChangeAspect="1"/>
          </p:cNvPicPr>
          <p:nvPr/>
        </p:nvPicPr>
        <p:blipFill>
          <a:blip r:embed="rId3"/>
          <a:stretch>
            <a:fillRect/>
          </a:stretch>
        </p:blipFill>
        <p:spPr>
          <a:xfrm>
            <a:off x="1676410" y="231060"/>
            <a:ext cx="7716165" cy="5651275"/>
          </a:xfrm>
          <a:prstGeom prst="rect">
            <a:avLst/>
          </a:prstGeom>
        </p:spPr>
      </p:pic>
      <p:sp>
        <p:nvSpPr>
          <p:cNvPr id="43011" name="TextBox 5">
            <a:extLst>
              <a:ext uri="{FF2B5EF4-FFF2-40B4-BE49-F238E27FC236}">
                <a16:creationId xmlns:a16="http://schemas.microsoft.com/office/drawing/2014/main" id="{05118B48-57A6-4FEE-A4CC-6E99E230AE54}"/>
              </a:ext>
            </a:extLst>
          </p:cNvPr>
          <p:cNvSpPr txBox="1">
            <a:spLocks noChangeArrowheads="1"/>
          </p:cNvSpPr>
          <p:nvPr/>
        </p:nvSpPr>
        <p:spPr bwMode="auto">
          <a:xfrm>
            <a:off x="2899374" y="722301"/>
            <a:ext cx="15183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Bright Future</a:t>
            </a:r>
          </a:p>
        </p:txBody>
      </p:sp>
      <p:sp>
        <p:nvSpPr>
          <p:cNvPr id="43012" name="TextBox 6">
            <a:extLst>
              <a:ext uri="{FF2B5EF4-FFF2-40B4-BE49-F238E27FC236}">
                <a16:creationId xmlns:a16="http://schemas.microsoft.com/office/drawing/2014/main" id="{AD15E4D0-459D-4D2F-91A3-C3FC2E3273B2}"/>
              </a:ext>
            </a:extLst>
          </p:cNvPr>
          <p:cNvSpPr txBox="1">
            <a:spLocks noChangeArrowheads="1"/>
          </p:cNvSpPr>
          <p:nvPr/>
        </p:nvSpPr>
        <p:spPr bwMode="auto">
          <a:xfrm>
            <a:off x="5231109" y="706189"/>
            <a:ext cx="68480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Main</a:t>
            </a:r>
          </a:p>
        </p:txBody>
      </p:sp>
      <p:sp>
        <p:nvSpPr>
          <p:cNvPr id="43013" name="TextBox 7">
            <a:extLst>
              <a:ext uri="{FF2B5EF4-FFF2-40B4-BE49-F238E27FC236}">
                <a16:creationId xmlns:a16="http://schemas.microsoft.com/office/drawing/2014/main" id="{5145FC96-1AEA-4C44-81FD-54985783FCB4}"/>
              </a:ext>
            </a:extLst>
          </p:cNvPr>
          <p:cNvSpPr txBox="1">
            <a:spLocks noChangeArrowheads="1"/>
          </p:cNvSpPr>
          <p:nvPr/>
        </p:nvSpPr>
        <p:spPr bwMode="auto">
          <a:xfrm>
            <a:off x="6755868" y="713423"/>
            <a:ext cx="45397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JV</a:t>
            </a:r>
          </a:p>
        </p:txBody>
      </p:sp>
      <p:sp>
        <p:nvSpPr>
          <p:cNvPr id="43014" name="TextBox 8">
            <a:extLst>
              <a:ext uri="{FF2B5EF4-FFF2-40B4-BE49-F238E27FC236}">
                <a16:creationId xmlns:a16="http://schemas.microsoft.com/office/drawing/2014/main" id="{1B241B88-2FA7-4C6E-8EB2-5EFF1F694731}"/>
              </a:ext>
            </a:extLst>
          </p:cNvPr>
          <p:cNvSpPr txBox="1">
            <a:spLocks noChangeArrowheads="1"/>
          </p:cNvSpPr>
          <p:nvPr/>
        </p:nvSpPr>
        <p:spPr bwMode="auto">
          <a:xfrm>
            <a:off x="7693869" y="761020"/>
            <a:ext cx="12394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rPr>
              <a:t>Sep 17, 202x</a:t>
            </a:r>
          </a:p>
        </p:txBody>
      </p:sp>
      <p:sp>
        <p:nvSpPr>
          <p:cNvPr id="43015" name="TextBox 11">
            <a:extLst>
              <a:ext uri="{FF2B5EF4-FFF2-40B4-BE49-F238E27FC236}">
                <a16:creationId xmlns:a16="http://schemas.microsoft.com/office/drawing/2014/main" id="{55BD4805-5298-4E8B-854C-A0E4CF1CF5E8}"/>
              </a:ext>
            </a:extLst>
          </p:cNvPr>
          <p:cNvSpPr txBox="1">
            <a:spLocks noChangeArrowheads="1"/>
          </p:cNvSpPr>
          <p:nvPr/>
        </p:nvSpPr>
        <p:spPr bwMode="auto">
          <a:xfrm>
            <a:off x="3017332" y="1244236"/>
            <a:ext cx="155690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Twilight Stars</a:t>
            </a:r>
          </a:p>
        </p:txBody>
      </p:sp>
      <p:sp>
        <p:nvSpPr>
          <p:cNvPr id="43016" name="TextBox 12">
            <a:extLst>
              <a:ext uri="{FF2B5EF4-FFF2-40B4-BE49-F238E27FC236}">
                <a16:creationId xmlns:a16="http://schemas.microsoft.com/office/drawing/2014/main" id="{2EFBD145-0EED-4240-A18B-B096D5926DFA}"/>
              </a:ext>
            </a:extLst>
          </p:cNvPr>
          <p:cNvSpPr txBox="1">
            <a:spLocks noChangeArrowheads="1"/>
          </p:cNvSpPr>
          <p:nvPr/>
        </p:nvSpPr>
        <p:spPr bwMode="auto">
          <a:xfrm>
            <a:off x="7111516" y="1214673"/>
            <a:ext cx="151836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800" dirty="0">
                <a:solidFill>
                  <a:srgbClr val="0070C0"/>
                </a:solidFill>
              </a:rPr>
              <a:t>Bright Future</a:t>
            </a:r>
          </a:p>
        </p:txBody>
      </p:sp>
      <p:sp>
        <p:nvSpPr>
          <p:cNvPr id="43017" name="TextBox 16">
            <a:extLst>
              <a:ext uri="{FF2B5EF4-FFF2-40B4-BE49-F238E27FC236}">
                <a16:creationId xmlns:a16="http://schemas.microsoft.com/office/drawing/2014/main" id="{98597CD6-E56F-437D-969B-5DEA87DCDEC1}"/>
              </a:ext>
            </a:extLst>
          </p:cNvPr>
          <p:cNvSpPr txBox="1">
            <a:spLocks noChangeArrowheads="1"/>
          </p:cNvSpPr>
          <p:nvPr/>
        </p:nvSpPr>
        <p:spPr bwMode="auto">
          <a:xfrm>
            <a:off x="5592250" y="1276400"/>
            <a:ext cx="30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rPr>
              <a:t>X</a:t>
            </a:r>
          </a:p>
        </p:txBody>
      </p:sp>
      <p:sp>
        <p:nvSpPr>
          <p:cNvPr id="43018" name="TextBox 17">
            <a:extLst>
              <a:ext uri="{FF2B5EF4-FFF2-40B4-BE49-F238E27FC236}">
                <a16:creationId xmlns:a16="http://schemas.microsoft.com/office/drawing/2014/main" id="{36014EB9-9AE0-4DBE-B094-9EB00AA69C60}"/>
              </a:ext>
            </a:extLst>
          </p:cNvPr>
          <p:cNvSpPr txBox="1">
            <a:spLocks noChangeArrowheads="1"/>
          </p:cNvSpPr>
          <p:nvPr/>
        </p:nvSpPr>
        <p:spPr bwMode="auto">
          <a:xfrm>
            <a:off x="6312744" y="1561503"/>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a:t>
            </a:r>
          </a:p>
        </p:txBody>
      </p:sp>
      <p:sp>
        <p:nvSpPr>
          <p:cNvPr id="43019" name="TextBox 18">
            <a:extLst>
              <a:ext uri="{FF2B5EF4-FFF2-40B4-BE49-F238E27FC236}">
                <a16:creationId xmlns:a16="http://schemas.microsoft.com/office/drawing/2014/main" id="{188AFC14-9DFB-41D3-8263-AE35EE2BA3F1}"/>
              </a:ext>
            </a:extLst>
          </p:cNvPr>
          <p:cNvSpPr txBox="1">
            <a:spLocks noChangeArrowheads="1"/>
          </p:cNvSpPr>
          <p:nvPr/>
        </p:nvSpPr>
        <p:spPr bwMode="auto">
          <a:xfrm>
            <a:off x="6357134" y="2003767"/>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3</a:t>
            </a:r>
          </a:p>
        </p:txBody>
      </p:sp>
      <p:sp>
        <p:nvSpPr>
          <p:cNvPr id="43020" name="TextBox 19">
            <a:extLst>
              <a:ext uri="{FF2B5EF4-FFF2-40B4-BE49-F238E27FC236}">
                <a16:creationId xmlns:a16="http://schemas.microsoft.com/office/drawing/2014/main" id="{4DBAC9C7-0322-4BF8-BBCE-BFC5E10C7D0A}"/>
              </a:ext>
            </a:extLst>
          </p:cNvPr>
          <p:cNvSpPr txBox="1">
            <a:spLocks noChangeArrowheads="1"/>
          </p:cNvSpPr>
          <p:nvPr/>
        </p:nvSpPr>
        <p:spPr bwMode="auto">
          <a:xfrm>
            <a:off x="6312745" y="2444445"/>
            <a:ext cx="341312"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5c</a:t>
            </a:r>
          </a:p>
        </p:txBody>
      </p:sp>
      <p:sp>
        <p:nvSpPr>
          <p:cNvPr id="43021" name="TextBox 20">
            <a:extLst>
              <a:ext uri="{FF2B5EF4-FFF2-40B4-BE49-F238E27FC236}">
                <a16:creationId xmlns:a16="http://schemas.microsoft.com/office/drawing/2014/main" id="{0372346C-0DF9-434B-966C-334690EE0BE1}"/>
              </a:ext>
            </a:extLst>
          </p:cNvPr>
          <p:cNvSpPr txBox="1">
            <a:spLocks noChangeArrowheads="1"/>
          </p:cNvSpPr>
          <p:nvPr/>
        </p:nvSpPr>
        <p:spPr bwMode="auto">
          <a:xfrm>
            <a:off x="6366011" y="2903821"/>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7</a:t>
            </a:r>
          </a:p>
        </p:txBody>
      </p:sp>
      <p:sp>
        <p:nvSpPr>
          <p:cNvPr id="43022" name="TextBox 21">
            <a:extLst>
              <a:ext uri="{FF2B5EF4-FFF2-40B4-BE49-F238E27FC236}">
                <a16:creationId xmlns:a16="http://schemas.microsoft.com/office/drawing/2014/main" id="{2554EC31-D908-4C1B-8E6E-C25DBDC63BD5}"/>
              </a:ext>
            </a:extLst>
          </p:cNvPr>
          <p:cNvSpPr txBox="1">
            <a:spLocks noChangeArrowheads="1"/>
          </p:cNvSpPr>
          <p:nvPr/>
        </p:nvSpPr>
        <p:spPr bwMode="auto">
          <a:xfrm>
            <a:off x="6312745" y="3332446"/>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9</a:t>
            </a:r>
          </a:p>
        </p:txBody>
      </p:sp>
      <p:sp>
        <p:nvSpPr>
          <p:cNvPr id="43023" name="TextBox 22">
            <a:extLst>
              <a:ext uri="{FF2B5EF4-FFF2-40B4-BE49-F238E27FC236}">
                <a16:creationId xmlns:a16="http://schemas.microsoft.com/office/drawing/2014/main" id="{B0F6E402-0B26-40A6-A893-1FCCB866072F}"/>
              </a:ext>
            </a:extLst>
          </p:cNvPr>
          <p:cNvSpPr txBox="1">
            <a:spLocks noChangeArrowheads="1"/>
          </p:cNvSpPr>
          <p:nvPr/>
        </p:nvSpPr>
        <p:spPr bwMode="auto">
          <a:xfrm>
            <a:off x="6302214" y="3769007"/>
            <a:ext cx="341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11</a:t>
            </a:r>
          </a:p>
        </p:txBody>
      </p:sp>
      <p:sp>
        <p:nvSpPr>
          <p:cNvPr id="43024" name="TextBox 23">
            <a:extLst>
              <a:ext uri="{FF2B5EF4-FFF2-40B4-BE49-F238E27FC236}">
                <a16:creationId xmlns:a16="http://schemas.microsoft.com/office/drawing/2014/main" id="{E8231225-2E29-43C8-83CF-9BF40518CCCA}"/>
              </a:ext>
            </a:extLst>
          </p:cNvPr>
          <p:cNvSpPr txBox="1">
            <a:spLocks noChangeArrowheads="1"/>
          </p:cNvSpPr>
          <p:nvPr/>
        </p:nvSpPr>
        <p:spPr bwMode="auto">
          <a:xfrm>
            <a:off x="2277183" y="1552625"/>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2</a:t>
            </a:r>
          </a:p>
        </p:txBody>
      </p:sp>
      <p:sp>
        <p:nvSpPr>
          <p:cNvPr id="43025" name="TextBox 24">
            <a:extLst>
              <a:ext uri="{FF2B5EF4-FFF2-40B4-BE49-F238E27FC236}">
                <a16:creationId xmlns:a16="http://schemas.microsoft.com/office/drawing/2014/main" id="{B5B5B6D2-6A0A-46EB-BB02-1DF8CA0994E8}"/>
              </a:ext>
            </a:extLst>
          </p:cNvPr>
          <p:cNvSpPr txBox="1">
            <a:spLocks noChangeArrowheads="1"/>
          </p:cNvSpPr>
          <p:nvPr/>
        </p:nvSpPr>
        <p:spPr bwMode="auto">
          <a:xfrm>
            <a:off x="2277183" y="2003767"/>
            <a:ext cx="26352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dirty="0">
                <a:solidFill>
                  <a:srgbClr val="0070C0"/>
                </a:solidFill>
              </a:rPr>
              <a:t>4</a:t>
            </a:r>
          </a:p>
        </p:txBody>
      </p:sp>
      <p:sp>
        <p:nvSpPr>
          <p:cNvPr id="43026" name="TextBox 25">
            <a:extLst>
              <a:ext uri="{FF2B5EF4-FFF2-40B4-BE49-F238E27FC236}">
                <a16:creationId xmlns:a16="http://schemas.microsoft.com/office/drawing/2014/main" id="{5F3B7FBB-9451-4C86-82A3-FDD60B9F3C26}"/>
              </a:ext>
            </a:extLst>
          </p:cNvPr>
          <p:cNvSpPr txBox="1">
            <a:spLocks noChangeArrowheads="1"/>
          </p:cNvSpPr>
          <p:nvPr/>
        </p:nvSpPr>
        <p:spPr bwMode="auto">
          <a:xfrm>
            <a:off x="2277183" y="2453323"/>
            <a:ext cx="341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dirty="0">
                <a:solidFill>
                  <a:srgbClr val="0070C0"/>
                </a:solidFill>
              </a:rPr>
              <a:t>6c</a:t>
            </a:r>
          </a:p>
        </p:txBody>
      </p:sp>
      <p:sp>
        <p:nvSpPr>
          <p:cNvPr id="43027" name="TextBox 26">
            <a:extLst>
              <a:ext uri="{FF2B5EF4-FFF2-40B4-BE49-F238E27FC236}">
                <a16:creationId xmlns:a16="http://schemas.microsoft.com/office/drawing/2014/main" id="{590C03E4-FD81-4ECC-9CE2-AAC25105C076}"/>
              </a:ext>
            </a:extLst>
          </p:cNvPr>
          <p:cNvSpPr txBox="1">
            <a:spLocks noChangeArrowheads="1"/>
          </p:cNvSpPr>
          <p:nvPr/>
        </p:nvSpPr>
        <p:spPr bwMode="auto">
          <a:xfrm>
            <a:off x="2259427" y="2903821"/>
            <a:ext cx="26352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8</a:t>
            </a:r>
          </a:p>
        </p:txBody>
      </p:sp>
      <p:sp>
        <p:nvSpPr>
          <p:cNvPr id="43028" name="TextBox 27">
            <a:extLst>
              <a:ext uri="{FF2B5EF4-FFF2-40B4-BE49-F238E27FC236}">
                <a16:creationId xmlns:a16="http://schemas.microsoft.com/office/drawing/2014/main" id="{DE14A458-D4EA-4C4F-9789-0DCE58309FB4}"/>
              </a:ext>
            </a:extLst>
          </p:cNvPr>
          <p:cNvSpPr txBox="1">
            <a:spLocks noChangeArrowheads="1"/>
          </p:cNvSpPr>
          <p:nvPr/>
        </p:nvSpPr>
        <p:spPr bwMode="auto">
          <a:xfrm>
            <a:off x="2223268" y="3332446"/>
            <a:ext cx="341313"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10</a:t>
            </a:r>
          </a:p>
        </p:txBody>
      </p:sp>
      <p:sp>
        <p:nvSpPr>
          <p:cNvPr id="43029" name="TextBox 28">
            <a:extLst>
              <a:ext uri="{FF2B5EF4-FFF2-40B4-BE49-F238E27FC236}">
                <a16:creationId xmlns:a16="http://schemas.microsoft.com/office/drawing/2014/main" id="{B43DC41A-D21F-4BC7-A859-45B884C782FD}"/>
              </a:ext>
            </a:extLst>
          </p:cNvPr>
          <p:cNvSpPr txBox="1">
            <a:spLocks noChangeArrowheads="1"/>
          </p:cNvSpPr>
          <p:nvPr/>
        </p:nvSpPr>
        <p:spPr bwMode="auto">
          <a:xfrm>
            <a:off x="2223268" y="3769007"/>
            <a:ext cx="3413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12</a:t>
            </a:r>
          </a:p>
        </p:txBody>
      </p:sp>
      <p:sp>
        <p:nvSpPr>
          <p:cNvPr id="43030" name="Oval 29">
            <a:extLst>
              <a:ext uri="{FF2B5EF4-FFF2-40B4-BE49-F238E27FC236}">
                <a16:creationId xmlns:a16="http://schemas.microsoft.com/office/drawing/2014/main" id="{43A0EAAB-625B-4AE4-BE7E-AC8C5EA99207}"/>
              </a:ext>
            </a:extLst>
          </p:cNvPr>
          <p:cNvSpPr>
            <a:spLocks noChangeArrowheads="1"/>
          </p:cNvSpPr>
          <p:nvPr/>
        </p:nvSpPr>
        <p:spPr bwMode="auto">
          <a:xfrm>
            <a:off x="7049343" y="1607540"/>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43031" name="TextBox 31">
            <a:extLst>
              <a:ext uri="{FF2B5EF4-FFF2-40B4-BE49-F238E27FC236}">
                <a16:creationId xmlns:a16="http://schemas.microsoft.com/office/drawing/2014/main" id="{0743EAF5-545C-4DD0-B734-D542800B4B65}"/>
              </a:ext>
            </a:extLst>
          </p:cNvPr>
          <p:cNvSpPr txBox="1">
            <a:spLocks noChangeArrowheads="1"/>
          </p:cNvSpPr>
          <p:nvPr/>
        </p:nvSpPr>
        <p:spPr bwMode="auto">
          <a:xfrm>
            <a:off x="7003305" y="1561502"/>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a:t>
            </a:r>
          </a:p>
        </p:txBody>
      </p:sp>
      <p:sp>
        <p:nvSpPr>
          <p:cNvPr id="43032" name="Oval 33">
            <a:extLst>
              <a:ext uri="{FF2B5EF4-FFF2-40B4-BE49-F238E27FC236}">
                <a16:creationId xmlns:a16="http://schemas.microsoft.com/office/drawing/2014/main" id="{8A152E5D-872F-4F23-AEE5-DEE5E605C642}"/>
              </a:ext>
            </a:extLst>
          </p:cNvPr>
          <p:cNvSpPr>
            <a:spLocks noChangeArrowheads="1"/>
          </p:cNvSpPr>
          <p:nvPr/>
        </p:nvSpPr>
        <p:spPr bwMode="auto">
          <a:xfrm>
            <a:off x="7196981" y="160754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3" name="Oval 35">
            <a:extLst>
              <a:ext uri="{FF2B5EF4-FFF2-40B4-BE49-F238E27FC236}">
                <a16:creationId xmlns:a16="http://schemas.microsoft.com/office/drawing/2014/main" id="{5A373E46-4046-44BE-9269-8DEFC3450DBE}"/>
              </a:ext>
            </a:extLst>
          </p:cNvPr>
          <p:cNvSpPr>
            <a:spLocks noChangeArrowheads="1"/>
          </p:cNvSpPr>
          <p:nvPr/>
        </p:nvSpPr>
        <p:spPr bwMode="auto">
          <a:xfrm>
            <a:off x="5614193" y="1499559"/>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4" name="TextBox 36">
            <a:extLst>
              <a:ext uri="{FF2B5EF4-FFF2-40B4-BE49-F238E27FC236}">
                <a16:creationId xmlns:a16="http://schemas.microsoft.com/office/drawing/2014/main" id="{930D7F42-971B-48C4-B6D4-C99E131CDC24}"/>
              </a:ext>
            </a:extLst>
          </p:cNvPr>
          <p:cNvSpPr txBox="1">
            <a:spLocks noChangeArrowheads="1"/>
          </p:cNvSpPr>
          <p:nvPr/>
        </p:nvSpPr>
        <p:spPr bwMode="auto">
          <a:xfrm>
            <a:off x="7136655" y="1556740"/>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2</a:t>
            </a:r>
          </a:p>
        </p:txBody>
      </p:sp>
      <p:sp>
        <p:nvSpPr>
          <p:cNvPr id="43035" name="Oval 37">
            <a:extLst>
              <a:ext uri="{FF2B5EF4-FFF2-40B4-BE49-F238E27FC236}">
                <a16:creationId xmlns:a16="http://schemas.microsoft.com/office/drawing/2014/main" id="{925DA161-37AF-422D-B198-8A868BBD4432}"/>
              </a:ext>
            </a:extLst>
          </p:cNvPr>
          <p:cNvSpPr>
            <a:spLocks noChangeArrowheads="1"/>
          </p:cNvSpPr>
          <p:nvPr/>
        </p:nvSpPr>
        <p:spPr bwMode="auto">
          <a:xfrm>
            <a:off x="5608276" y="1619834"/>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6" name="TextBox 40">
            <a:extLst>
              <a:ext uri="{FF2B5EF4-FFF2-40B4-BE49-F238E27FC236}">
                <a16:creationId xmlns:a16="http://schemas.microsoft.com/office/drawing/2014/main" id="{8D19C771-750B-442D-A93F-084EEDF4E90D}"/>
              </a:ext>
            </a:extLst>
          </p:cNvPr>
          <p:cNvSpPr txBox="1">
            <a:spLocks noChangeArrowheads="1"/>
          </p:cNvSpPr>
          <p:nvPr/>
        </p:nvSpPr>
        <p:spPr bwMode="auto">
          <a:xfrm>
            <a:off x="7279531" y="1551977"/>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37" name="Oval 42">
            <a:extLst>
              <a:ext uri="{FF2B5EF4-FFF2-40B4-BE49-F238E27FC236}">
                <a16:creationId xmlns:a16="http://schemas.microsoft.com/office/drawing/2014/main" id="{45E28F39-1F3E-4F9B-81F0-A1955C4A569C}"/>
              </a:ext>
            </a:extLst>
          </p:cNvPr>
          <p:cNvSpPr>
            <a:spLocks noChangeArrowheads="1"/>
          </p:cNvSpPr>
          <p:nvPr/>
        </p:nvSpPr>
        <p:spPr bwMode="auto">
          <a:xfrm>
            <a:off x="7349381" y="1602777"/>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38" name="Rectangle 43">
            <a:extLst>
              <a:ext uri="{FF2B5EF4-FFF2-40B4-BE49-F238E27FC236}">
                <a16:creationId xmlns:a16="http://schemas.microsoft.com/office/drawing/2014/main" id="{AC92347C-C05A-46EB-B08A-15F9C6C7F503}"/>
              </a:ext>
            </a:extLst>
          </p:cNvPr>
          <p:cNvSpPr>
            <a:spLocks noChangeArrowheads="1"/>
          </p:cNvSpPr>
          <p:nvPr/>
        </p:nvSpPr>
        <p:spPr bwMode="auto">
          <a:xfrm>
            <a:off x="5259455" y="1505292"/>
            <a:ext cx="138113" cy="101600"/>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5" name="Oval 44">
            <a:extLst>
              <a:ext uri="{FF2B5EF4-FFF2-40B4-BE49-F238E27FC236}">
                <a16:creationId xmlns:a16="http://schemas.microsoft.com/office/drawing/2014/main" id="{9CE223B3-39F0-49E2-BF80-02F5D6B52F04}"/>
              </a:ext>
            </a:extLst>
          </p:cNvPr>
          <p:cNvSpPr>
            <a:spLocks noChangeArrowheads="1"/>
          </p:cNvSpPr>
          <p:nvPr/>
        </p:nvSpPr>
        <p:spPr bwMode="auto">
          <a:xfrm>
            <a:off x="5619079" y="4093384"/>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9" name="Rectangle 48">
            <a:extLst>
              <a:ext uri="{FF2B5EF4-FFF2-40B4-BE49-F238E27FC236}">
                <a16:creationId xmlns:a16="http://schemas.microsoft.com/office/drawing/2014/main" id="{8CBEABAB-2F1B-4B8F-BBCE-B5828A504A00}"/>
              </a:ext>
            </a:extLst>
          </p:cNvPr>
          <p:cNvSpPr>
            <a:spLocks noChangeArrowheads="1"/>
          </p:cNvSpPr>
          <p:nvPr/>
        </p:nvSpPr>
        <p:spPr bwMode="auto">
          <a:xfrm>
            <a:off x="3363680" y="1621827"/>
            <a:ext cx="138113" cy="125412"/>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1" name="Rectangle 49">
            <a:extLst>
              <a:ext uri="{FF2B5EF4-FFF2-40B4-BE49-F238E27FC236}">
                <a16:creationId xmlns:a16="http://schemas.microsoft.com/office/drawing/2014/main" id="{23DE233A-D6C0-4A7A-82B1-0680663D8EA0}"/>
              </a:ext>
            </a:extLst>
          </p:cNvPr>
          <p:cNvSpPr>
            <a:spLocks noChangeArrowheads="1"/>
          </p:cNvSpPr>
          <p:nvPr/>
        </p:nvSpPr>
        <p:spPr bwMode="auto">
          <a:xfrm>
            <a:off x="2995380" y="1625296"/>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2" name="TextBox 51">
            <a:extLst>
              <a:ext uri="{FF2B5EF4-FFF2-40B4-BE49-F238E27FC236}">
                <a16:creationId xmlns:a16="http://schemas.microsoft.com/office/drawing/2014/main" id="{C2CB5DF8-F27F-4302-A066-4355A23285DC}"/>
              </a:ext>
            </a:extLst>
          </p:cNvPr>
          <p:cNvSpPr txBox="1">
            <a:spLocks noChangeArrowheads="1"/>
          </p:cNvSpPr>
          <p:nvPr/>
        </p:nvSpPr>
        <p:spPr bwMode="auto">
          <a:xfrm>
            <a:off x="2935054" y="1564971"/>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a:t>
            </a:r>
          </a:p>
        </p:txBody>
      </p:sp>
      <p:sp>
        <p:nvSpPr>
          <p:cNvPr id="43043" name="Oval 54">
            <a:extLst>
              <a:ext uri="{FF2B5EF4-FFF2-40B4-BE49-F238E27FC236}">
                <a16:creationId xmlns:a16="http://schemas.microsoft.com/office/drawing/2014/main" id="{45434C20-230F-47BC-9433-4C7ED9939CD9}"/>
              </a:ext>
            </a:extLst>
          </p:cNvPr>
          <p:cNvSpPr>
            <a:spLocks noChangeArrowheads="1"/>
          </p:cNvSpPr>
          <p:nvPr/>
        </p:nvSpPr>
        <p:spPr bwMode="auto">
          <a:xfrm>
            <a:off x="3174767" y="161641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4" name="TextBox 55">
            <a:extLst>
              <a:ext uri="{FF2B5EF4-FFF2-40B4-BE49-F238E27FC236}">
                <a16:creationId xmlns:a16="http://schemas.microsoft.com/office/drawing/2014/main" id="{2AE7931A-4F85-449D-A26D-CC06C3B2580C}"/>
              </a:ext>
            </a:extLst>
          </p:cNvPr>
          <p:cNvSpPr txBox="1">
            <a:spLocks noChangeArrowheads="1"/>
          </p:cNvSpPr>
          <p:nvPr/>
        </p:nvSpPr>
        <p:spPr bwMode="auto">
          <a:xfrm>
            <a:off x="3106505" y="1564030"/>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45" name="Rectangle 56">
            <a:extLst>
              <a:ext uri="{FF2B5EF4-FFF2-40B4-BE49-F238E27FC236}">
                <a16:creationId xmlns:a16="http://schemas.microsoft.com/office/drawing/2014/main" id="{0634015F-008B-423D-B95C-5CF7558E9F9D}"/>
              </a:ext>
            </a:extLst>
          </p:cNvPr>
          <p:cNvSpPr>
            <a:spLocks noChangeArrowheads="1"/>
          </p:cNvSpPr>
          <p:nvPr/>
        </p:nvSpPr>
        <p:spPr bwMode="auto">
          <a:xfrm>
            <a:off x="5603513" y="1768655"/>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6" name="Rectangle 57">
            <a:extLst>
              <a:ext uri="{FF2B5EF4-FFF2-40B4-BE49-F238E27FC236}">
                <a16:creationId xmlns:a16="http://schemas.microsoft.com/office/drawing/2014/main" id="{B7F46AEE-20B5-4D59-B979-D0B9384F8120}"/>
              </a:ext>
            </a:extLst>
          </p:cNvPr>
          <p:cNvSpPr>
            <a:spLocks noChangeArrowheads="1"/>
          </p:cNvSpPr>
          <p:nvPr/>
        </p:nvSpPr>
        <p:spPr bwMode="auto">
          <a:xfrm>
            <a:off x="7093733" y="2052980"/>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43047" name="TextBox 58">
            <a:extLst>
              <a:ext uri="{FF2B5EF4-FFF2-40B4-BE49-F238E27FC236}">
                <a16:creationId xmlns:a16="http://schemas.microsoft.com/office/drawing/2014/main" id="{11FA7328-33BF-4EA6-AF1A-AA3B256D8032}"/>
              </a:ext>
            </a:extLst>
          </p:cNvPr>
          <p:cNvSpPr txBox="1">
            <a:spLocks noChangeArrowheads="1"/>
          </p:cNvSpPr>
          <p:nvPr/>
        </p:nvSpPr>
        <p:spPr bwMode="auto">
          <a:xfrm>
            <a:off x="7038170" y="1994243"/>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3</a:t>
            </a:r>
          </a:p>
        </p:txBody>
      </p:sp>
      <p:sp>
        <p:nvSpPr>
          <p:cNvPr id="43048" name="Oval 60">
            <a:extLst>
              <a:ext uri="{FF2B5EF4-FFF2-40B4-BE49-F238E27FC236}">
                <a16:creationId xmlns:a16="http://schemas.microsoft.com/office/drawing/2014/main" id="{09889512-1A4D-40F0-A803-097652A53DB4}"/>
              </a:ext>
            </a:extLst>
          </p:cNvPr>
          <p:cNvSpPr>
            <a:spLocks noChangeArrowheads="1"/>
          </p:cNvSpPr>
          <p:nvPr/>
        </p:nvSpPr>
        <p:spPr bwMode="auto">
          <a:xfrm>
            <a:off x="7277883" y="205298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49" name="Oval 61">
            <a:extLst>
              <a:ext uri="{FF2B5EF4-FFF2-40B4-BE49-F238E27FC236}">
                <a16:creationId xmlns:a16="http://schemas.microsoft.com/office/drawing/2014/main" id="{193B8BF6-7875-4026-B431-09314BA686DC}"/>
              </a:ext>
            </a:extLst>
          </p:cNvPr>
          <p:cNvSpPr>
            <a:spLocks noChangeArrowheads="1"/>
          </p:cNvSpPr>
          <p:nvPr/>
        </p:nvSpPr>
        <p:spPr bwMode="auto">
          <a:xfrm>
            <a:off x="7447746" y="205298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0" name="TextBox 62">
            <a:extLst>
              <a:ext uri="{FF2B5EF4-FFF2-40B4-BE49-F238E27FC236}">
                <a16:creationId xmlns:a16="http://schemas.microsoft.com/office/drawing/2014/main" id="{344240BD-1799-4CD5-9B90-B904804237F5}"/>
              </a:ext>
            </a:extLst>
          </p:cNvPr>
          <p:cNvSpPr txBox="1">
            <a:spLocks noChangeArrowheads="1"/>
          </p:cNvSpPr>
          <p:nvPr/>
        </p:nvSpPr>
        <p:spPr bwMode="auto">
          <a:xfrm>
            <a:off x="7217559" y="1999005"/>
            <a:ext cx="2555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4</a:t>
            </a:r>
          </a:p>
        </p:txBody>
      </p:sp>
      <p:sp>
        <p:nvSpPr>
          <p:cNvPr id="43051" name="Oval 64">
            <a:extLst>
              <a:ext uri="{FF2B5EF4-FFF2-40B4-BE49-F238E27FC236}">
                <a16:creationId xmlns:a16="http://schemas.microsoft.com/office/drawing/2014/main" id="{4A0AC99B-E2F2-40CA-BF2D-F3524677CDF4}"/>
              </a:ext>
            </a:extLst>
          </p:cNvPr>
          <p:cNvSpPr>
            <a:spLocks noChangeArrowheads="1"/>
          </p:cNvSpPr>
          <p:nvPr/>
        </p:nvSpPr>
        <p:spPr bwMode="auto">
          <a:xfrm>
            <a:off x="5608276" y="189883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2" name="Oval 65">
            <a:extLst>
              <a:ext uri="{FF2B5EF4-FFF2-40B4-BE49-F238E27FC236}">
                <a16:creationId xmlns:a16="http://schemas.microsoft.com/office/drawing/2014/main" id="{42504542-8E18-497C-BA6F-1A4C497443A0}"/>
              </a:ext>
            </a:extLst>
          </p:cNvPr>
          <p:cNvSpPr>
            <a:spLocks noChangeArrowheads="1"/>
          </p:cNvSpPr>
          <p:nvPr/>
        </p:nvSpPr>
        <p:spPr bwMode="auto">
          <a:xfrm>
            <a:off x="3188408" y="2508886"/>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3" name="TextBox 66">
            <a:extLst>
              <a:ext uri="{FF2B5EF4-FFF2-40B4-BE49-F238E27FC236}">
                <a16:creationId xmlns:a16="http://schemas.microsoft.com/office/drawing/2014/main" id="{3FF09F43-2F5B-4753-91F9-8A32B0DEAA38}"/>
              </a:ext>
            </a:extLst>
          </p:cNvPr>
          <p:cNvSpPr txBox="1">
            <a:spLocks noChangeArrowheads="1"/>
          </p:cNvSpPr>
          <p:nvPr/>
        </p:nvSpPr>
        <p:spPr bwMode="auto">
          <a:xfrm>
            <a:off x="7390595" y="1994243"/>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5</a:t>
            </a:r>
          </a:p>
        </p:txBody>
      </p:sp>
      <p:sp>
        <p:nvSpPr>
          <p:cNvPr id="43054" name="Oval 67">
            <a:extLst>
              <a:ext uri="{FF2B5EF4-FFF2-40B4-BE49-F238E27FC236}">
                <a16:creationId xmlns:a16="http://schemas.microsoft.com/office/drawing/2014/main" id="{040D1F35-FA70-4E0F-9553-DC2C9D351F0B}"/>
              </a:ext>
            </a:extLst>
          </p:cNvPr>
          <p:cNvSpPr>
            <a:spLocks noChangeArrowheads="1"/>
          </p:cNvSpPr>
          <p:nvPr/>
        </p:nvSpPr>
        <p:spPr bwMode="auto">
          <a:xfrm>
            <a:off x="5608276" y="2059167"/>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55" name="TextBox 69">
            <a:extLst>
              <a:ext uri="{FF2B5EF4-FFF2-40B4-BE49-F238E27FC236}">
                <a16:creationId xmlns:a16="http://schemas.microsoft.com/office/drawing/2014/main" id="{BD677C42-C397-4700-AAD2-52B56D5131CB}"/>
              </a:ext>
            </a:extLst>
          </p:cNvPr>
          <p:cNvSpPr txBox="1">
            <a:spLocks noChangeArrowheads="1"/>
          </p:cNvSpPr>
          <p:nvPr/>
        </p:nvSpPr>
        <p:spPr bwMode="auto">
          <a:xfrm>
            <a:off x="5223594" y="5348972"/>
            <a:ext cx="368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1-5</a:t>
            </a:r>
          </a:p>
        </p:txBody>
      </p:sp>
      <p:cxnSp>
        <p:nvCxnSpPr>
          <p:cNvPr id="43056" name="Straight Connector 72">
            <a:extLst>
              <a:ext uri="{FF2B5EF4-FFF2-40B4-BE49-F238E27FC236}">
                <a16:creationId xmlns:a16="http://schemas.microsoft.com/office/drawing/2014/main" id="{6A99A621-3942-4DEF-B9C5-9C4456524741}"/>
              </a:ext>
            </a:extLst>
          </p:cNvPr>
          <p:cNvCxnSpPr>
            <a:cxnSpLocks noChangeShapeType="1"/>
          </p:cNvCxnSpPr>
          <p:nvPr/>
        </p:nvCxnSpPr>
        <p:spPr bwMode="auto">
          <a:xfrm flipH="1">
            <a:off x="2318164" y="2968908"/>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43057" name="TextBox 73">
            <a:extLst>
              <a:ext uri="{FF2B5EF4-FFF2-40B4-BE49-F238E27FC236}">
                <a16:creationId xmlns:a16="http://schemas.microsoft.com/office/drawing/2014/main" id="{32BB9190-7DC5-44FB-A11A-814771C53AE6}"/>
              </a:ext>
            </a:extLst>
          </p:cNvPr>
          <p:cNvSpPr txBox="1">
            <a:spLocks noChangeArrowheads="1"/>
          </p:cNvSpPr>
          <p:nvPr/>
        </p:nvSpPr>
        <p:spPr bwMode="auto">
          <a:xfrm>
            <a:off x="2377367" y="2900951"/>
            <a:ext cx="335348"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50" dirty="0">
                <a:solidFill>
                  <a:srgbClr val="0070C0"/>
                </a:solidFill>
              </a:rPr>
              <a:t>14</a:t>
            </a:r>
          </a:p>
        </p:txBody>
      </p:sp>
      <p:sp>
        <p:nvSpPr>
          <p:cNvPr id="43058" name="TextBox 74">
            <a:extLst>
              <a:ext uri="{FF2B5EF4-FFF2-40B4-BE49-F238E27FC236}">
                <a16:creationId xmlns:a16="http://schemas.microsoft.com/office/drawing/2014/main" id="{25141DD0-B11A-4D23-A640-D7CC6E78DFAF}"/>
              </a:ext>
            </a:extLst>
          </p:cNvPr>
          <p:cNvSpPr txBox="1">
            <a:spLocks noChangeArrowheads="1"/>
          </p:cNvSpPr>
          <p:nvPr/>
        </p:nvSpPr>
        <p:spPr bwMode="auto">
          <a:xfrm>
            <a:off x="7898595" y="2006943"/>
            <a:ext cx="62230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err="1">
                <a:solidFill>
                  <a:srgbClr val="0070C0"/>
                </a:solidFill>
              </a:rPr>
              <a:t>Sx</a:t>
            </a:r>
            <a:r>
              <a:rPr lang="en-US" altLang="en-US" sz="1000" dirty="0">
                <a:solidFill>
                  <a:srgbClr val="0070C0"/>
                </a:solidFill>
              </a:rPr>
              <a:t> 14/8</a:t>
            </a:r>
          </a:p>
        </p:txBody>
      </p:sp>
      <p:sp>
        <p:nvSpPr>
          <p:cNvPr id="43059" name="Oval 76">
            <a:extLst>
              <a:ext uri="{FF2B5EF4-FFF2-40B4-BE49-F238E27FC236}">
                <a16:creationId xmlns:a16="http://schemas.microsoft.com/office/drawing/2014/main" id="{6115B62C-BDBA-4EC3-995E-EC88DB456216}"/>
              </a:ext>
            </a:extLst>
          </p:cNvPr>
          <p:cNvSpPr>
            <a:spLocks noChangeArrowheads="1"/>
          </p:cNvSpPr>
          <p:nvPr/>
        </p:nvSpPr>
        <p:spPr bwMode="auto">
          <a:xfrm>
            <a:off x="8439298" y="2042503"/>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0" name="TextBox 77">
            <a:extLst>
              <a:ext uri="{FF2B5EF4-FFF2-40B4-BE49-F238E27FC236}">
                <a16:creationId xmlns:a16="http://schemas.microsoft.com/office/drawing/2014/main" id="{D2BF6F5D-7A46-4128-8C77-64B3846793C2}"/>
              </a:ext>
            </a:extLst>
          </p:cNvPr>
          <p:cNvSpPr txBox="1">
            <a:spLocks noChangeArrowheads="1"/>
          </p:cNvSpPr>
          <p:nvPr/>
        </p:nvSpPr>
        <p:spPr bwMode="auto">
          <a:xfrm>
            <a:off x="8372623" y="1990115"/>
            <a:ext cx="2778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61" name="Oval 78">
            <a:extLst>
              <a:ext uri="{FF2B5EF4-FFF2-40B4-BE49-F238E27FC236}">
                <a16:creationId xmlns:a16="http://schemas.microsoft.com/office/drawing/2014/main" id="{4576B228-B42D-44E0-9B0D-C7079E78321C}"/>
              </a:ext>
            </a:extLst>
          </p:cNvPr>
          <p:cNvSpPr>
            <a:spLocks noChangeArrowheads="1"/>
          </p:cNvSpPr>
          <p:nvPr/>
        </p:nvSpPr>
        <p:spPr bwMode="auto">
          <a:xfrm>
            <a:off x="3188408" y="2057743"/>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2" name="Rectangle 79">
            <a:extLst>
              <a:ext uri="{FF2B5EF4-FFF2-40B4-BE49-F238E27FC236}">
                <a16:creationId xmlns:a16="http://schemas.microsoft.com/office/drawing/2014/main" id="{14CC0BAF-CF8D-43E9-AE40-2F109CE039A5}"/>
              </a:ext>
            </a:extLst>
          </p:cNvPr>
          <p:cNvSpPr>
            <a:spLocks noChangeArrowheads="1"/>
          </p:cNvSpPr>
          <p:nvPr/>
        </p:nvSpPr>
        <p:spPr bwMode="auto">
          <a:xfrm>
            <a:off x="5260585" y="1629359"/>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3" name="Rectangle 80">
            <a:extLst>
              <a:ext uri="{FF2B5EF4-FFF2-40B4-BE49-F238E27FC236}">
                <a16:creationId xmlns:a16="http://schemas.microsoft.com/office/drawing/2014/main" id="{C3BA3CF8-B034-47C7-8C37-8BEAEE531399}"/>
              </a:ext>
            </a:extLst>
          </p:cNvPr>
          <p:cNvSpPr>
            <a:spLocks noChangeArrowheads="1"/>
          </p:cNvSpPr>
          <p:nvPr/>
        </p:nvSpPr>
        <p:spPr bwMode="auto">
          <a:xfrm>
            <a:off x="3004258" y="2062505"/>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4" name="TextBox 81">
            <a:extLst>
              <a:ext uri="{FF2B5EF4-FFF2-40B4-BE49-F238E27FC236}">
                <a16:creationId xmlns:a16="http://schemas.microsoft.com/office/drawing/2014/main" id="{0FB0F46D-BD97-44FC-9E39-F9A9091AAF9B}"/>
              </a:ext>
            </a:extLst>
          </p:cNvPr>
          <p:cNvSpPr txBox="1">
            <a:spLocks noChangeArrowheads="1"/>
          </p:cNvSpPr>
          <p:nvPr/>
        </p:nvSpPr>
        <p:spPr bwMode="auto">
          <a:xfrm>
            <a:off x="2943932" y="2005355"/>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2</a:t>
            </a:r>
          </a:p>
        </p:txBody>
      </p:sp>
      <p:sp>
        <p:nvSpPr>
          <p:cNvPr id="43065" name="TextBox 83">
            <a:extLst>
              <a:ext uri="{FF2B5EF4-FFF2-40B4-BE49-F238E27FC236}">
                <a16:creationId xmlns:a16="http://schemas.microsoft.com/office/drawing/2014/main" id="{CDA0784C-4022-40ED-91C2-1EBDDCE4ABE2}"/>
              </a:ext>
            </a:extLst>
          </p:cNvPr>
          <p:cNvSpPr txBox="1">
            <a:spLocks noChangeArrowheads="1"/>
          </p:cNvSpPr>
          <p:nvPr/>
        </p:nvSpPr>
        <p:spPr bwMode="auto">
          <a:xfrm>
            <a:off x="3132846" y="2003768"/>
            <a:ext cx="255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3</a:t>
            </a:r>
          </a:p>
        </p:txBody>
      </p:sp>
      <p:sp>
        <p:nvSpPr>
          <p:cNvPr id="43066" name="Oval 84">
            <a:extLst>
              <a:ext uri="{FF2B5EF4-FFF2-40B4-BE49-F238E27FC236}">
                <a16:creationId xmlns:a16="http://schemas.microsoft.com/office/drawing/2014/main" id="{7FFBD705-0874-453E-807C-1AD29D497B6E}"/>
              </a:ext>
            </a:extLst>
          </p:cNvPr>
          <p:cNvSpPr>
            <a:spLocks noChangeArrowheads="1"/>
          </p:cNvSpPr>
          <p:nvPr/>
        </p:nvSpPr>
        <p:spPr bwMode="auto">
          <a:xfrm>
            <a:off x="5255043" y="176470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7" name="Oval 85">
            <a:extLst>
              <a:ext uri="{FF2B5EF4-FFF2-40B4-BE49-F238E27FC236}">
                <a16:creationId xmlns:a16="http://schemas.microsoft.com/office/drawing/2014/main" id="{02A4144A-37B3-4614-A213-1692FF4339FC}"/>
              </a:ext>
            </a:extLst>
          </p:cNvPr>
          <p:cNvSpPr>
            <a:spLocks noChangeArrowheads="1"/>
          </p:cNvSpPr>
          <p:nvPr/>
        </p:nvSpPr>
        <p:spPr bwMode="auto">
          <a:xfrm>
            <a:off x="3359858" y="2057743"/>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68" name="TextBox 86">
            <a:extLst>
              <a:ext uri="{FF2B5EF4-FFF2-40B4-BE49-F238E27FC236}">
                <a16:creationId xmlns:a16="http://schemas.microsoft.com/office/drawing/2014/main" id="{176ACACF-C94E-437D-8517-EE5E7E6B53DF}"/>
              </a:ext>
            </a:extLst>
          </p:cNvPr>
          <p:cNvSpPr txBox="1">
            <a:spLocks noChangeArrowheads="1"/>
          </p:cNvSpPr>
          <p:nvPr/>
        </p:nvSpPr>
        <p:spPr bwMode="auto">
          <a:xfrm>
            <a:off x="3299532" y="2003768"/>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4</a:t>
            </a:r>
          </a:p>
        </p:txBody>
      </p:sp>
      <p:sp>
        <p:nvSpPr>
          <p:cNvPr id="43069" name="Oval 87">
            <a:extLst>
              <a:ext uri="{FF2B5EF4-FFF2-40B4-BE49-F238E27FC236}">
                <a16:creationId xmlns:a16="http://schemas.microsoft.com/office/drawing/2014/main" id="{49C417D5-70DC-497B-8E74-038BA1834F06}"/>
              </a:ext>
            </a:extLst>
          </p:cNvPr>
          <p:cNvSpPr>
            <a:spLocks noChangeArrowheads="1"/>
          </p:cNvSpPr>
          <p:nvPr/>
        </p:nvSpPr>
        <p:spPr bwMode="auto">
          <a:xfrm>
            <a:off x="5265789" y="1911553"/>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0" name="Oval 89">
            <a:extLst>
              <a:ext uri="{FF2B5EF4-FFF2-40B4-BE49-F238E27FC236}">
                <a16:creationId xmlns:a16="http://schemas.microsoft.com/office/drawing/2014/main" id="{003F31D0-EEDB-42A3-9DB2-553BC913037A}"/>
              </a:ext>
            </a:extLst>
          </p:cNvPr>
          <p:cNvSpPr>
            <a:spLocks noChangeArrowheads="1"/>
          </p:cNvSpPr>
          <p:nvPr/>
        </p:nvSpPr>
        <p:spPr bwMode="auto">
          <a:xfrm>
            <a:off x="3547183" y="2057743"/>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1" name="TextBox 90">
            <a:extLst>
              <a:ext uri="{FF2B5EF4-FFF2-40B4-BE49-F238E27FC236}">
                <a16:creationId xmlns:a16="http://schemas.microsoft.com/office/drawing/2014/main" id="{1DFF00A4-54CA-44F7-A5A8-6E0D8F83F7C2}"/>
              </a:ext>
            </a:extLst>
          </p:cNvPr>
          <p:cNvSpPr txBox="1">
            <a:spLocks noChangeArrowheads="1"/>
          </p:cNvSpPr>
          <p:nvPr/>
        </p:nvSpPr>
        <p:spPr bwMode="auto">
          <a:xfrm>
            <a:off x="3477333" y="2003768"/>
            <a:ext cx="277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72" name="Rectangle 91">
            <a:extLst>
              <a:ext uri="{FF2B5EF4-FFF2-40B4-BE49-F238E27FC236}">
                <a16:creationId xmlns:a16="http://schemas.microsoft.com/office/drawing/2014/main" id="{C54EB8F3-0CFC-4BAD-84B4-F555B22734EB}"/>
              </a:ext>
            </a:extLst>
          </p:cNvPr>
          <p:cNvSpPr>
            <a:spLocks noChangeArrowheads="1"/>
          </p:cNvSpPr>
          <p:nvPr/>
        </p:nvSpPr>
        <p:spPr bwMode="auto">
          <a:xfrm>
            <a:off x="7049345" y="2512708"/>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3" name="Rectangle 92">
            <a:extLst>
              <a:ext uri="{FF2B5EF4-FFF2-40B4-BE49-F238E27FC236}">
                <a16:creationId xmlns:a16="http://schemas.microsoft.com/office/drawing/2014/main" id="{73C9795A-EA08-4F74-AB93-2BCF7D3884D1}"/>
              </a:ext>
            </a:extLst>
          </p:cNvPr>
          <p:cNvSpPr>
            <a:spLocks noChangeArrowheads="1"/>
          </p:cNvSpPr>
          <p:nvPr/>
        </p:nvSpPr>
        <p:spPr bwMode="auto">
          <a:xfrm>
            <a:off x="5608276" y="2211567"/>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4" name="TextBox 93">
            <a:extLst>
              <a:ext uri="{FF2B5EF4-FFF2-40B4-BE49-F238E27FC236}">
                <a16:creationId xmlns:a16="http://schemas.microsoft.com/office/drawing/2014/main" id="{AEDF29EA-4E1C-402D-89F0-5B1CE1FF3D5A}"/>
              </a:ext>
            </a:extLst>
          </p:cNvPr>
          <p:cNvSpPr txBox="1">
            <a:spLocks noChangeArrowheads="1"/>
          </p:cNvSpPr>
          <p:nvPr/>
        </p:nvSpPr>
        <p:spPr bwMode="auto">
          <a:xfrm>
            <a:off x="6989021" y="2449208"/>
            <a:ext cx="2555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6</a:t>
            </a:r>
          </a:p>
        </p:txBody>
      </p:sp>
      <p:sp>
        <p:nvSpPr>
          <p:cNvPr id="43075" name="Oval 95">
            <a:extLst>
              <a:ext uri="{FF2B5EF4-FFF2-40B4-BE49-F238E27FC236}">
                <a16:creationId xmlns:a16="http://schemas.microsoft.com/office/drawing/2014/main" id="{B29E3999-2650-4669-BE3C-30A01C079944}"/>
              </a:ext>
            </a:extLst>
          </p:cNvPr>
          <p:cNvSpPr>
            <a:spLocks noChangeArrowheads="1"/>
          </p:cNvSpPr>
          <p:nvPr/>
        </p:nvSpPr>
        <p:spPr bwMode="auto">
          <a:xfrm>
            <a:off x="3497251" y="2495032"/>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6" name="Oval 96">
            <a:extLst>
              <a:ext uri="{FF2B5EF4-FFF2-40B4-BE49-F238E27FC236}">
                <a16:creationId xmlns:a16="http://schemas.microsoft.com/office/drawing/2014/main" id="{D7C99026-7108-46DA-B182-C63C23478CFA}"/>
              </a:ext>
            </a:extLst>
          </p:cNvPr>
          <p:cNvSpPr>
            <a:spLocks noChangeArrowheads="1"/>
          </p:cNvSpPr>
          <p:nvPr/>
        </p:nvSpPr>
        <p:spPr bwMode="auto">
          <a:xfrm>
            <a:off x="7233495" y="2495246"/>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7" name="TextBox 97">
            <a:extLst>
              <a:ext uri="{FF2B5EF4-FFF2-40B4-BE49-F238E27FC236}">
                <a16:creationId xmlns:a16="http://schemas.microsoft.com/office/drawing/2014/main" id="{A7364B07-C7C0-4856-98D1-EDFA78093F26}"/>
              </a:ext>
            </a:extLst>
          </p:cNvPr>
          <p:cNvSpPr txBox="1">
            <a:spLocks noChangeArrowheads="1"/>
          </p:cNvSpPr>
          <p:nvPr/>
        </p:nvSpPr>
        <p:spPr bwMode="auto">
          <a:xfrm>
            <a:off x="7163645" y="2441271"/>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078" name="Rectangle 98">
            <a:extLst>
              <a:ext uri="{FF2B5EF4-FFF2-40B4-BE49-F238E27FC236}">
                <a16:creationId xmlns:a16="http://schemas.microsoft.com/office/drawing/2014/main" id="{C823331A-00F2-445C-9A0A-5BE1C10BDD2A}"/>
              </a:ext>
            </a:extLst>
          </p:cNvPr>
          <p:cNvSpPr>
            <a:spLocks noChangeArrowheads="1"/>
          </p:cNvSpPr>
          <p:nvPr/>
        </p:nvSpPr>
        <p:spPr bwMode="auto">
          <a:xfrm>
            <a:off x="3004258" y="2508886"/>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79" name="Rectangle 99">
            <a:extLst>
              <a:ext uri="{FF2B5EF4-FFF2-40B4-BE49-F238E27FC236}">
                <a16:creationId xmlns:a16="http://schemas.microsoft.com/office/drawing/2014/main" id="{2A6F0117-49F4-4565-94D3-007E8856B157}"/>
              </a:ext>
            </a:extLst>
          </p:cNvPr>
          <p:cNvSpPr>
            <a:spLocks noChangeArrowheads="1"/>
          </p:cNvSpPr>
          <p:nvPr/>
        </p:nvSpPr>
        <p:spPr bwMode="auto">
          <a:xfrm>
            <a:off x="5265789" y="2076653"/>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0" name="TextBox 100">
            <a:extLst>
              <a:ext uri="{FF2B5EF4-FFF2-40B4-BE49-F238E27FC236}">
                <a16:creationId xmlns:a16="http://schemas.microsoft.com/office/drawing/2014/main" id="{462E02EC-42B2-42E7-9C0B-542B84CEB81A}"/>
              </a:ext>
            </a:extLst>
          </p:cNvPr>
          <p:cNvSpPr txBox="1">
            <a:spLocks noChangeArrowheads="1"/>
          </p:cNvSpPr>
          <p:nvPr/>
        </p:nvSpPr>
        <p:spPr bwMode="auto">
          <a:xfrm>
            <a:off x="2943932" y="2450149"/>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5</a:t>
            </a:r>
          </a:p>
        </p:txBody>
      </p:sp>
      <p:sp>
        <p:nvSpPr>
          <p:cNvPr id="43081" name="Oval 102">
            <a:extLst>
              <a:ext uri="{FF2B5EF4-FFF2-40B4-BE49-F238E27FC236}">
                <a16:creationId xmlns:a16="http://schemas.microsoft.com/office/drawing/2014/main" id="{1B338AD5-450B-4F71-B809-35D13268D062}"/>
              </a:ext>
            </a:extLst>
          </p:cNvPr>
          <p:cNvSpPr>
            <a:spLocks noChangeArrowheads="1"/>
          </p:cNvSpPr>
          <p:nvPr/>
        </p:nvSpPr>
        <p:spPr bwMode="auto">
          <a:xfrm>
            <a:off x="5265789" y="2205241"/>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2" name="Oval 103">
            <a:extLst>
              <a:ext uri="{FF2B5EF4-FFF2-40B4-BE49-F238E27FC236}">
                <a16:creationId xmlns:a16="http://schemas.microsoft.com/office/drawing/2014/main" id="{164DDBFD-5740-4D20-A096-A4F8131BF9C1}"/>
              </a:ext>
            </a:extLst>
          </p:cNvPr>
          <p:cNvSpPr>
            <a:spLocks noChangeArrowheads="1"/>
          </p:cNvSpPr>
          <p:nvPr/>
        </p:nvSpPr>
        <p:spPr bwMode="auto">
          <a:xfrm>
            <a:off x="5261027" y="234017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3" name="Rectangle 104">
            <a:extLst>
              <a:ext uri="{FF2B5EF4-FFF2-40B4-BE49-F238E27FC236}">
                <a16:creationId xmlns:a16="http://schemas.microsoft.com/office/drawing/2014/main" id="{9EC7DE3A-B541-4603-8899-58F8C8658ED6}"/>
              </a:ext>
            </a:extLst>
          </p:cNvPr>
          <p:cNvSpPr>
            <a:spLocks noChangeArrowheads="1"/>
          </p:cNvSpPr>
          <p:nvPr/>
        </p:nvSpPr>
        <p:spPr bwMode="auto">
          <a:xfrm>
            <a:off x="7116898" y="2967320"/>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4" name="Rectangle 105">
            <a:extLst>
              <a:ext uri="{FF2B5EF4-FFF2-40B4-BE49-F238E27FC236}">
                <a16:creationId xmlns:a16="http://schemas.microsoft.com/office/drawing/2014/main" id="{7ACF4FE5-2A6F-4644-8911-A3420DEB320D}"/>
              </a:ext>
            </a:extLst>
          </p:cNvPr>
          <p:cNvSpPr>
            <a:spLocks noChangeArrowheads="1"/>
          </p:cNvSpPr>
          <p:nvPr/>
        </p:nvSpPr>
        <p:spPr bwMode="auto">
          <a:xfrm>
            <a:off x="5608276" y="2349680"/>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5" name="TextBox 106">
            <a:extLst>
              <a:ext uri="{FF2B5EF4-FFF2-40B4-BE49-F238E27FC236}">
                <a16:creationId xmlns:a16="http://schemas.microsoft.com/office/drawing/2014/main" id="{6C1BD0BD-7AEA-4CAD-B119-3BB5B7DFD507}"/>
              </a:ext>
            </a:extLst>
          </p:cNvPr>
          <p:cNvSpPr txBox="1">
            <a:spLocks noChangeArrowheads="1"/>
          </p:cNvSpPr>
          <p:nvPr/>
        </p:nvSpPr>
        <p:spPr bwMode="auto">
          <a:xfrm>
            <a:off x="3132846" y="2453324"/>
            <a:ext cx="255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6</a:t>
            </a:r>
          </a:p>
        </p:txBody>
      </p:sp>
      <p:sp>
        <p:nvSpPr>
          <p:cNvPr id="43086" name="TextBox 107">
            <a:extLst>
              <a:ext uri="{FF2B5EF4-FFF2-40B4-BE49-F238E27FC236}">
                <a16:creationId xmlns:a16="http://schemas.microsoft.com/office/drawing/2014/main" id="{8B52E953-E790-4044-B4D0-C9261F074568}"/>
              </a:ext>
            </a:extLst>
          </p:cNvPr>
          <p:cNvSpPr txBox="1">
            <a:spLocks noChangeArrowheads="1"/>
          </p:cNvSpPr>
          <p:nvPr/>
        </p:nvSpPr>
        <p:spPr bwMode="auto">
          <a:xfrm>
            <a:off x="3436925" y="2444232"/>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7</a:t>
            </a:r>
          </a:p>
        </p:txBody>
      </p:sp>
      <p:sp>
        <p:nvSpPr>
          <p:cNvPr id="43087" name="Oval 109">
            <a:extLst>
              <a:ext uri="{FF2B5EF4-FFF2-40B4-BE49-F238E27FC236}">
                <a16:creationId xmlns:a16="http://schemas.microsoft.com/office/drawing/2014/main" id="{92BE64E0-F8DC-434A-8B8A-CC31179C94F7}"/>
              </a:ext>
            </a:extLst>
          </p:cNvPr>
          <p:cNvSpPr>
            <a:spLocks noChangeArrowheads="1"/>
          </p:cNvSpPr>
          <p:nvPr/>
        </p:nvSpPr>
        <p:spPr bwMode="auto">
          <a:xfrm>
            <a:off x="8207510" y="2964145"/>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89" name="TextBox 111">
            <a:extLst>
              <a:ext uri="{FF2B5EF4-FFF2-40B4-BE49-F238E27FC236}">
                <a16:creationId xmlns:a16="http://schemas.microsoft.com/office/drawing/2014/main" id="{5AF07E9F-F087-43E8-9971-16520D736C62}"/>
              </a:ext>
            </a:extLst>
          </p:cNvPr>
          <p:cNvSpPr txBox="1">
            <a:spLocks noChangeArrowheads="1"/>
          </p:cNvSpPr>
          <p:nvPr/>
        </p:nvSpPr>
        <p:spPr bwMode="auto">
          <a:xfrm>
            <a:off x="3602400" y="2433762"/>
            <a:ext cx="277813"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a:t>
            </a:r>
          </a:p>
        </p:txBody>
      </p:sp>
      <p:sp>
        <p:nvSpPr>
          <p:cNvPr id="43090" name="TextBox 112">
            <a:extLst>
              <a:ext uri="{FF2B5EF4-FFF2-40B4-BE49-F238E27FC236}">
                <a16:creationId xmlns:a16="http://schemas.microsoft.com/office/drawing/2014/main" id="{03E36D70-81CA-43CD-8CB5-1AED854B543B}"/>
              </a:ext>
            </a:extLst>
          </p:cNvPr>
          <p:cNvSpPr txBox="1">
            <a:spLocks noChangeArrowheads="1"/>
          </p:cNvSpPr>
          <p:nvPr/>
        </p:nvSpPr>
        <p:spPr bwMode="auto">
          <a:xfrm>
            <a:off x="7056572" y="2908583"/>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7</a:t>
            </a:r>
          </a:p>
        </p:txBody>
      </p:sp>
      <p:sp>
        <p:nvSpPr>
          <p:cNvPr id="43091" name="Isosceles Triangle 114">
            <a:extLst>
              <a:ext uri="{FF2B5EF4-FFF2-40B4-BE49-F238E27FC236}">
                <a16:creationId xmlns:a16="http://schemas.microsoft.com/office/drawing/2014/main" id="{ACF1B515-2A66-43B5-B571-2A193730A01D}"/>
              </a:ext>
            </a:extLst>
          </p:cNvPr>
          <p:cNvSpPr>
            <a:spLocks noChangeArrowheads="1"/>
          </p:cNvSpPr>
          <p:nvPr/>
        </p:nvSpPr>
        <p:spPr bwMode="auto">
          <a:xfrm>
            <a:off x="5933913" y="2951505"/>
            <a:ext cx="414338" cy="322262"/>
          </a:xfrm>
          <a:prstGeom prst="triangle">
            <a:avLst>
              <a:gd name="adj" fmla="val 50000"/>
            </a:avLst>
          </a:prstGeom>
          <a:noFill/>
          <a:ln w="2857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2" name="Isosceles Triangle 116">
            <a:extLst>
              <a:ext uri="{FF2B5EF4-FFF2-40B4-BE49-F238E27FC236}">
                <a16:creationId xmlns:a16="http://schemas.microsoft.com/office/drawing/2014/main" id="{CF1B4877-4EA2-4CE2-AD5B-00871638EBCF}"/>
              </a:ext>
            </a:extLst>
          </p:cNvPr>
          <p:cNvSpPr>
            <a:spLocks noChangeArrowheads="1"/>
          </p:cNvSpPr>
          <p:nvPr/>
        </p:nvSpPr>
        <p:spPr bwMode="auto">
          <a:xfrm>
            <a:off x="7286760"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3" name="TextBox 117">
            <a:extLst>
              <a:ext uri="{FF2B5EF4-FFF2-40B4-BE49-F238E27FC236}">
                <a16:creationId xmlns:a16="http://schemas.microsoft.com/office/drawing/2014/main" id="{7DDDB674-C07E-4415-8B5D-5A4D4A4D7A9D}"/>
              </a:ext>
            </a:extLst>
          </p:cNvPr>
          <p:cNvSpPr txBox="1">
            <a:spLocks noChangeArrowheads="1"/>
          </p:cNvSpPr>
          <p:nvPr/>
        </p:nvSpPr>
        <p:spPr bwMode="auto">
          <a:xfrm>
            <a:off x="7250247" y="2913345"/>
            <a:ext cx="255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8</a:t>
            </a:r>
          </a:p>
        </p:txBody>
      </p:sp>
      <p:sp>
        <p:nvSpPr>
          <p:cNvPr id="43094" name="Isosceles Triangle 118">
            <a:extLst>
              <a:ext uri="{FF2B5EF4-FFF2-40B4-BE49-F238E27FC236}">
                <a16:creationId xmlns:a16="http://schemas.microsoft.com/office/drawing/2014/main" id="{0AE96F43-CF25-4BB6-9DB8-8A84E5590331}"/>
              </a:ext>
            </a:extLst>
          </p:cNvPr>
          <p:cNvSpPr>
            <a:spLocks noChangeArrowheads="1"/>
          </p:cNvSpPr>
          <p:nvPr/>
        </p:nvSpPr>
        <p:spPr bwMode="auto">
          <a:xfrm>
            <a:off x="5608276" y="2478267"/>
            <a:ext cx="138113" cy="138112"/>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5" name="Isosceles Triangle 121">
            <a:extLst>
              <a:ext uri="{FF2B5EF4-FFF2-40B4-BE49-F238E27FC236}">
                <a16:creationId xmlns:a16="http://schemas.microsoft.com/office/drawing/2014/main" id="{7A991D82-2DB0-465A-AE1A-1A8C7BFDE09E}"/>
              </a:ext>
            </a:extLst>
          </p:cNvPr>
          <p:cNvSpPr>
            <a:spLocks noChangeArrowheads="1"/>
          </p:cNvSpPr>
          <p:nvPr/>
        </p:nvSpPr>
        <p:spPr bwMode="auto">
          <a:xfrm>
            <a:off x="5572178" y="2634498"/>
            <a:ext cx="184150" cy="138112"/>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6" name="Isosceles Triangle 122">
            <a:extLst>
              <a:ext uri="{FF2B5EF4-FFF2-40B4-BE49-F238E27FC236}">
                <a16:creationId xmlns:a16="http://schemas.microsoft.com/office/drawing/2014/main" id="{A3D6DD47-1085-4E34-B2B1-BF5E8BE1119D}"/>
              </a:ext>
            </a:extLst>
          </p:cNvPr>
          <p:cNvSpPr>
            <a:spLocks noChangeArrowheads="1"/>
          </p:cNvSpPr>
          <p:nvPr/>
        </p:nvSpPr>
        <p:spPr bwMode="auto">
          <a:xfrm>
            <a:off x="5589572" y="2757333"/>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7" name="Isosceles Triangle 123">
            <a:extLst>
              <a:ext uri="{FF2B5EF4-FFF2-40B4-BE49-F238E27FC236}">
                <a16:creationId xmlns:a16="http://schemas.microsoft.com/office/drawing/2014/main" id="{3614F06B-78F1-4956-8840-C8DB40CB93CE}"/>
              </a:ext>
            </a:extLst>
          </p:cNvPr>
          <p:cNvSpPr>
            <a:spLocks noChangeArrowheads="1"/>
          </p:cNvSpPr>
          <p:nvPr/>
        </p:nvSpPr>
        <p:spPr bwMode="auto">
          <a:xfrm>
            <a:off x="5589572" y="2908940"/>
            <a:ext cx="184150" cy="138112"/>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8" name="Isosceles Triangle 124">
            <a:extLst>
              <a:ext uri="{FF2B5EF4-FFF2-40B4-BE49-F238E27FC236}">
                <a16:creationId xmlns:a16="http://schemas.microsoft.com/office/drawing/2014/main" id="{0D6DD157-0781-426C-86B1-9E8AC1423E48}"/>
              </a:ext>
            </a:extLst>
          </p:cNvPr>
          <p:cNvSpPr>
            <a:spLocks noChangeArrowheads="1"/>
          </p:cNvSpPr>
          <p:nvPr/>
        </p:nvSpPr>
        <p:spPr bwMode="auto">
          <a:xfrm>
            <a:off x="7977322"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099" name="Isosceles Triangle 125">
            <a:extLst>
              <a:ext uri="{FF2B5EF4-FFF2-40B4-BE49-F238E27FC236}">
                <a16:creationId xmlns:a16="http://schemas.microsoft.com/office/drawing/2014/main" id="{8A583B81-6EB6-4E7D-B293-5A370495ABDF}"/>
              </a:ext>
            </a:extLst>
          </p:cNvPr>
          <p:cNvSpPr>
            <a:spLocks noChangeArrowheads="1"/>
          </p:cNvSpPr>
          <p:nvPr/>
        </p:nvSpPr>
        <p:spPr bwMode="auto">
          <a:xfrm>
            <a:off x="7747135"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0" name="Isosceles Triangle 126">
            <a:extLst>
              <a:ext uri="{FF2B5EF4-FFF2-40B4-BE49-F238E27FC236}">
                <a16:creationId xmlns:a16="http://schemas.microsoft.com/office/drawing/2014/main" id="{B836313E-B5E8-4B00-A8FD-062E5998DC0C}"/>
              </a:ext>
            </a:extLst>
          </p:cNvPr>
          <p:cNvSpPr>
            <a:spLocks noChangeArrowheads="1"/>
          </p:cNvSpPr>
          <p:nvPr/>
        </p:nvSpPr>
        <p:spPr bwMode="auto">
          <a:xfrm>
            <a:off x="7516947" y="2949858"/>
            <a:ext cx="184150" cy="138113"/>
          </a:xfrm>
          <a:prstGeom prst="triangle">
            <a:avLst>
              <a:gd name="adj" fmla="val 50000"/>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1" name="TextBox 127">
            <a:extLst>
              <a:ext uri="{FF2B5EF4-FFF2-40B4-BE49-F238E27FC236}">
                <a16:creationId xmlns:a16="http://schemas.microsoft.com/office/drawing/2014/main" id="{B0EE843A-17BC-4D82-A8C4-1D17FB53448C}"/>
              </a:ext>
            </a:extLst>
          </p:cNvPr>
          <p:cNvSpPr txBox="1">
            <a:spLocks noChangeArrowheads="1"/>
          </p:cNvSpPr>
          <p:nvPr/>
        </p:nvSpPr>
        <p:spPr bwMode="auto">
          <a:xfrm>
            <a:off x="7480436" y="2913345"/>
            <a:ext cx="255587"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9</a:t>
            </a:r>
          </a:p>
        </p:txBody>
      </p:sp>
      <p:sp>
        <p:nvSpPr>
          <p:cNvPr id="43102" name="TextBox 128">
            <a:extLst>
              <a:ext uri="{FF2B5EF4-FFF2-40B4-BE49-F238E27FC236}">
                <a16:creationId xmlns:a16="http://schemas.microsoft.com/office/drawing/2014/main" id="{11E7BC98-A2EC-44C9-BBED-2FF9229D1EBD}"/>
              </a:ext>
            </a:extLst>
          </p:cNvPr>
          <p:cNvSpPr txBox="1">
            <a:spLocks noChangeArrowheads="1"/>
          </p:cNvSpPr>
          <p:nvPr/>
        </p:nvSpPr>
        <p:spPr bwMode="auto">
          <a:xfrm>
            <a:off x="7678872" y="2930807"/>
            <a:ext cx="3000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800">
                <a:solidFill>
                  <a:srgbClr val="0070C0"/>
                </a:solidFill>
              </a:rPr>
              <a:t>10</a:t>
            </a:r>
          </a:p>
        </p:txBody>
      </p:sp>
      <p:sp>
        <p:nvSpPr>
          <p:cNvPr id="43103" name="TextBox 129">
            <a:extLst>
              <a:ext uri="{FF2B5EF4-FFF2-40B4-BE49-F238E27FC236}">
                <a16:creationId xmlns:a16="http://schemas.microsoft.com/office/drawing/2014/main" id="{3655F35E-F284-445A-B1B4-DCDA71D66298}"/>
              </a:ext>
            </a:extLst>
          </p:cNvPr>
          <p:cNvSpPr txBox="1">
            <a:spLocks noChangeArrowheads="1"/>
          </p:cNvSpPr>
          <p:nvPr/>
        </p:nvSpPr>
        <p:spPr bwMode="auto">
          <a:xfrm>
            <a:off x="7916997" y="2930807"/>
            <a:ext cx="300038"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800">
                <a:solidFill>
                  <a:srgbClr val="0070C0"/>
                </a:solidFill>
              </a:rPr>
              <a:t>11</a:t>
            </a:r>
          </a:p>
        </p:txBody>
      </p:sp>
      <p:sp>
        <p:nvSpPr>
          <p:cNvPr id="43104" name="TextBox 131">
            <a:extLst>
              <a:ext uri="{FF2B5EF4-FFF2-40B4-BE49-F238E27FC236}">
                <a16:creationId xmlns:a16="http://schemas.microsoft.com/office/drawing/2014/main" id="{009CFC11-CA32-42FD-A7E1-3D590F36F954}"/>
              </a:ext>
            </a:extLst>
          </p:cNvPr>
          <p:cNvSpPr txBox="1">
            <a:spLocks noChangeArrowheads="1"/>
          </p:cNvSpPr>
          <p:nvPr/>
        </p:nvSpPr>
        <p:spPr bwMode="auto">
          <a:xfrm>
            <a:off x="8136073" y="2913345"/>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105" name="Rectangle 132">
            <a:extLst>
              <a:ext uri="{FF2B5EF4-FFF2-40B4-BE49-F238E27FC236}">
                <a16:creationId xmlns:a16="http://schemas.microsoft.com/office/drawing/2014/main" id="{495BD45B-1A15-4CAF-A453-BD7A480F646C}"/>
              </a:ext>
            </a:extLst>
          </p:cNvPr>
          <p:cNvSpPr>
            <a:spLocks noChangeArrowheads="1"/>
          </p:cNvSpPr>
          <p:nvPr/>
        </p:nvSpPr>
        <p:spPr bwMode="auto">
          <a:xfrm>
            <a:off x="2986502" y="2951152"/>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6" name="Rectangle 133">
            <a:extLst>
              <a:ext uri="{FF2B5EF4-FFF2-40B4-BE49-F238E27FC236}">
                <a16:creationId xmlns:a16="http://schemas.microsoft.com/office/drawing/2014/main" id="{EAC73304-D55F-49D0-8D35-7DA17DC64EFC}"/>
              </a:ext>
            </a:extLst>
          </p:cNvPr>
          <p:cNvSpPr>
            <a:spLocks noChangeArrowheads="1"/>
          </p:cNvSpPr>
          <p:nvPr/>
        </p:nvSpPr>
        <p:spPr bwMode="auto">
          <a:xfrm>
            <a:off x="5265789" y="2495753"/>
            <a:ext cx="138112"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7" name="TextBox 134">
            <a:extLst>
              <a:ext uri="{FF2B5EF4-FFF2-40B4-BE49-F238E27FC236}">
                <a16:creationId xmlns:a16="http://schemas.microsoft.com/office/drawing/2014/main" id="{AA9C42F4-D125-4C26-832B-49DB6CF6011F}"/>
              </a:ext>
            </a:extLst>
          </p:cNvPr>
          <p:cNvSpPr txBox="1">
            <a:spLocks noChangeArrowheads="1"/>
          </p:cNvSpPr>
          <p:nvPr/>
        </p:nvSpPr>
        <p:spPr bwMode="auto">
          <a:xfrm>
            <a:off x="2926176" y="2890827"/>
            <a:ext cx="2555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8</a:t>
            </a:r>
          </a:p>
        </p:txBody>
      </p:sp>
      <p:sp>
        <p:nvSpPr>
          <p:cNvPr id="43108" name="Oval 136">
            <a:extLst>
              <a:ext uri="{FF2B5EF4-FFF2-40B4-BE49-F238E27FC236}">
                <a16:creationId xmlns:a16="http://schemas.microsoft.com/office/drawing/2014/main" id="{28D517CB-4AC3-4197-8FAC-9F52BB0AE56E}"/>
              </a:ext>
            </a:extLst>
          </p:cNvPr>
          <p:cNvSpPr>
            <a:spLocks noChangeArrowheads="1"/>
          </p:cNvSpPr>
          <p:nvPr/>
        </p:nvSpPr>
        <p:spPr bwMode="auto">
          <a:xfrm>
            <a:off x="5261027" y="262592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09" name="Oval 137">
            <a:extLst>
              <a:ext uri="{FF2B5EF4-FFF2-40B4-BE49-F238E27FC236}">
                <a16:creationId xmlns:a16="http://schemas.microsoft.com/office/drawing/2014/main" id="{521D1B82-8E7C-4C4F-B723-C6D4FB793B40}"/>
              </a:ext>
            </a:extLst>
          </p:cNvPr>
          <p:cNvSpPr>
            <a:spLocks noChangeArrowheads="1"/>
          </p:cNvSpPr>
          <p:nvPr/>
        </p:nvSpPr>
        <p:spPr bwMode="auto">
          <a:xfrm>
            <a:off x="4075833"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0" name="Oval 138">
            <a:extLst>
              <a:ext uri="{FF2B5EF4-FFF2-40B4-BE49-F238E27FC236}">
                <a16:creationId xmlns:a16="http://schemas.microsoft.com/office/drawing/2014/main" id="{F52A1A93-55E4-46DD-93BA-970D44947995}"/>
              </a:ext>
            </a:extLst>
          </p:cNvPr>
          <p:cNvSpPr>
            <a:spLocks noChangeArrowheads="1"/>
          </p:cNvSpPr>
          <p:nvPr/>
        </p:nvSpPr>
        <p:spPr bwMode="auto">
          <a:xfrm>
            <a:off x="390725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1" name="Oval 139">
            <a:extLst>
              <a:ext uri="{FF2B5EF4-FFF2-40B4-BE49-F238E27FC236}">
                <a16:creationId xmlns:a16="http://schemas.microsoft.com/office/drawing/2014/main" id="{BE0194ED-D88E-4448-8CD9-F6B459AD1C62}"/>
              </a:ext>
            </a:extLst>
          </p:cNvPr>
          <p:cNvSpPr>
            <a:spLocks noChangeArrowheads="1"/>
          </p:cNvSpPr>
          <p:nvPr/>
        </p:nvSpPr>
        <p:spPr bwMode="auto">
          <a:xfrm>
            <a:off x="5262460" y="322155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2" name="Oval 140">
            <a:extLst>
              <a:ext uri="{FF2B5EF4-FFF2-40B4-BE49-F238E27FC236}">
                <a16:creationId xmlns:a16="http://schemas.microsoft.com/office/drawing/2014/main" id="{97970B52-4C15-410D-992F-62590C6190A1}"/>
              </a:ext>
            </a:extLst>
          </p:cNvPr>
          <p:cNvSpPr>
            <a:spLocks noChangeArrowheads="1"/>
          </p:cNvSpPr>
          <p:nvPr/>
        </p:nvSpPr>
        <p:spPr bwMode="auto">
          <a:xfrm>
            <a:off x="5267222" y="3073912"/>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3" name="Oval 141">
            <a:extLst>
              <a:ext uri="{FF2B5EF4-FFF2-40B4-BE49-F238E27FC236}">
                <a16:creationId xmlns:a16="http://schemas.microsoft.com/office/drawing/2014/main" id="{B08BF59E-06AC-4998-95C8-579BA5865CEA}"/>
              </a:ext>
            </a:extLst>
          </p:cNvPr>
          <p:cNvSpPr>
            <a:spLocks noChangeArrowheads="1"/>
          </p:cNvSpPr>
          <p:nvPr/>
        </p:nvSpPr>
        <p:spPr bwMode="auto">
          <a:xfrm>
            <a:off x="5262460" y="2935800"/>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4" name="Oval 142">
            <a:extLst>
              <a:ext uri="{FF2B5EF4-FFF2-40B4-BE49-F238E27FC236}">
                <a16:creationId xmlns:a16="http://schemas.microsoft.com/office/drawing/2014/main" id="{3D10E3DB-C6C0-4554-821E-D9F4A6EF5202}"/>
              </a:ext>
            </a:extLst>
          </p:cNvPr>
          <p:cNvSpPr>
            <a:spLocks noChangeArrowheads="1"/>
          </p:cNvSpPr>
          <p:nvPr/>
        </p:nvSpPr>
        <p:spPr bwMode="auto">
          <a:xfrm>
            <a:off x="5267222" y="2788162"/>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5" name="Oval 143">
            <a:extLst>
              <a:ext uri="{FF2B5EF4-FFF2-40B4-BE49-F238E27FC236}">
                <a16:creationId xmlns:a16="http://schemas.microsoft.com/office/drawing/2014/main" id="{15E936E0-B6C2-4BFE-9335-00FAD7177530}"/>
              </a:ext>
            </a:extLst>
          </p:cNvPr>
          <p:cNvSpPr>
            <a:spLocks noChangeArrowheads="1"/>
          </p:cNvSpPr>
          <p:nvPr/>
        </p:nvSpPr>
        <p:spPr bwMode="auto">
          <a:xfrm>
            <a:off x="317065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6" name="Oval 144">
            <a:extLst>
              <a:ext uri="{FF2B5EF4-FFF2-40B4-BE49-F238E27FC236}">
                <a16:creationId xmlns:a16="http://schemas.microsoft.com/office/drawing/2014/main" id="{F60BE504-B9DA-4238-B86B-16ED1BCB5D2D}"/>
              </a:ext>
            </a:extLst>
          </p:cNvPr>
          <p:cNvSpPr>
            <a:spLocks noChangeArrowheads="1"/>
          </p:cNvSpPr>
          <p:nvPr/>
        </p:nvSpPr>
        <p:spPr bwMode="auto">
          <a:xfrm>
            <a:off x="335480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7" name="Oval 145">
            <a:extLst>
              <a:ext uri="{FF2B5EF4-FFF2-40B4-BE49-F238E27FC236}">
                <a16:creationId xmlns:a16="http://schemas.microsoft.com/office/drawing/2014/main" id="{2034D1D5-7FB3-4071-9313-EC05A764B09A}"/>
              </a:ext>
            </a:extLst>
          </p:cNvPr>
          <p:cNvSpPr>
            <a:spLocks noChangeArrowheads="1"/>
          </p:cNvSpPr>
          <p:nvPr/>
        </p:nvSpPr>
        <p:spPr bwMode="auto">
          <a:xfrm>
            <a:off x="353895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8" name="Oval 146">
            <a:extLst>
              <a:ext uri="{FF2B5EF4-FFF2-40B4-BE49-F238E27FC236}">
                <a16:creationId xmlns:a16="http://schemas.microsoft.com/office/drawing/2014/main" id="{85548B18-3D87-4BF1-BBE7-2B3D4DE5E3F0}"/>
              </a:ext>
            </a:extLst>
          </p:cNvPr>
          <p:cNvSpPr>
            <a:spLocks noChangeArrowheads="1"/>
          </p:cNvSpPr>
          <p:nvPr/>
        </p:nvSpPr>
        <p:spPr bwMode="auto">
          <a:xfrm>
            <a:off x="3723102" y="294638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19" name="TextBox 147">
            <a:extLst>
              <a:ext uri="{FF2B5EF4-FFF2-40B4-BE49-F238E27FC236}">
                <a16:creationId xmlns:a16="http://schemas.microsoft.com/office/drawing/2014/main" id="{06016682-758B-4DA1-9AA2-C4D00A214F0E}"/>
              </a:ext>
            </a:extLst>
          </p:cNvPr>
          <p:cNvSpPr txBox="1">
            <a:spLocks noChangeArrowheads="1"/>
          </p:cNvSpPr>
          <p:nvPr/>
        </p:nvSpPr>
        <p:spPr bwMode="auto">
          <a:xfrm>
            <a:off x="3115090" y="2894002"/>
            <a:ext cx="2555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9</a:t>
            </a:r>
          </a:p>
        </p:txBody>
      </p:sp>
      <p:sp>
        <p:nvSpPr>
          <p:cNvPr id="43120" name="TextBox 148">
            <a:extLst>
              <a:ext uri="{FF2B5EF4-FFF2-40B4-BE49-F238E27FC236}">
                <a16:creationId xmlns:a16="http://schemas.microsoft.com/office/drawing/2014/main" id="{CAFB5CE2-8E5F-4BDB-8677-B9522B4871CD}"/>
              </a:ext>
            </a:extLst>
          </p:cNvPr>
          <p:cNvSpPr txBox="1">
            <a:spLocks noChangeArrowheads="1"/>
          </p:cNvSpPr>
          <p:nvPr/>
        </p:nvSpPr>
        <p:spPr bwMode="auto">
          <a:xfrm>
            <a:off x="3262726" y="2900351"/>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10</a:t>
            </a:r>
          </a:p>
        </p:txBody>
      </p:sp>
      <p:sp>
        <p:nvSpPr>
          <p:cNvPr id="43121" name="TextBox 149">
            <a:extLst>
              <a:ext uri="{FF2B5EF4-FFF2-40B4-BE49-F238E27FC236}">
                <a16:creationId xmlns:a16="http://schemas.microsoft.com/office/drawing/2014/main" id="{DAC1E1DF-D346-4EF3-8CC5-954B0A7836B3}"/>
              </a:ext>
            </a:extLst>
          </p:cNvPr>
          <p:cNvSpPr txBox="1">
            <a:spLocks noChangeArrowheads="1"/>
          </p:cNvSpPr>
          <p:nvPr/>
        </p:nvSpPr>
        <p:spPr bwMode="auto">
          <a:xfrm>
            <a:off x="3451640" y="2898765"/>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11</a:t>
            </a:r>
          </a:p>
        </p:txBody>
      </p:sp>
      <p:sp>
        <p:nvSpPr>
          <p:cNvPr id="43122" name="TextBox 150">
            <a:extLst>
              <a:ext uri="{FF2B5EF4-FFF2-40B4-BE49-F238E27FC236}">
                <a16:creationId xmlns:a16="http://schemas.microsoft.com/office/drawing/2014/main" id="{74CE329E-DEC2-42BE-95B1-64672AE273DF}"/>
              </a:ext>
            </a:extLst>
          </p:cNvPr>
          <p:cNvSpPr txBox="1">
            <a:spLocks noChangeArrowheads="1"/>
          </p:cNvSpPr>
          <p:nvPr/>
        </p:nvSpPr>
        <p:spPr bwMode="auto">
          <a:xfrm>
            <a:off x="3631026" y="2903526"/>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12</a:t>
            </a:r>
          </a:p>
        </p:txBody>
      </p:sp>
      <p:sp>
        <p:nvSpPr>
          <p:cNvPr id="43123" name="TextBox 151">
            <a:extLst>
              <a:ext uri="{FF2B5EF4-FFF2-40B4-BE49-F238E27FC236}">
                <a16:creationId xmlns:a16="http://schemas.microsoft.com/office/drawing/2014/main" id="{55E23EC8-D2D2-46C6-A234-6BD4E0E205BE}"/>
              </a:ext>
            </a:extLst>
          </p:cNvPr>
          <p:cNvSpPr txBox="1">
            <a:spLocks noChangeArrowheads="1"/>
          </p:cNvSpPr>
          <p:nvPr/>
        </p:nvSpPr>
        <p:spPr bwMode="auto">
          <a:xfrm>
            <a:off x="3815176" y="2900351"/>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0070C0"/>
                </a:solidFill>
              </a:rPr>
              <a:t>13</a:t>
            </a:r>
          </a:p>
        </p:txBody>
      </p:sp>
      <p:sp>
        <p:nvSpPr>
          <p:cNvPr id="43125" name="TextBox 155">
            <a:extLst>
              <a:ext uri="{FF2B5EF4-FFF2-40B4-BE49-F238E27FC236}">
                <a16:creationId xmlns:a16="http://schemas.microsoft.com/office/drawing/2014/main" id="{5FFA0489-8E26-4F9F-B0CA-B189FA71B890}"/>
              </a:ext>
            </a:extLst>
          </p:cNvPr>
          <p:cNvSpPr txBox="1">
            <a:spLocks noChangeArrowheads="1"/>
          </p:cNvSpPr>
          <p:nvPr/>
        </p:nvSpPr>
        <p:spPr bwMode="auto">
          <a:xfrm>
            <a:off x="6770396" y="4622872"/>
            <a:ext cx="1976823"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YC Head Coach – USP – 12-18</a:t>
            </a:r>
          </a:p>
        </p:txBody>
      </p:sp>
      <p:sp>
        <p:nvSpPr>
          <p:cNvPr id="43126" name="TextBox 157">
            <a:extLst>
              <a:ext uri="{FF2B5EF4-FFF2-40B4-BE49-F238E27FC236}">
                <a16:creationId xmlns:a16="http://schemas.microsoft.com/office/drawing/2014/main" id="{A2F694B3-1BFD-4480-8285-154692152923}"/>
              </a:ext>
            </a:extLst>
          </p:cNvPr>
          <p:cNvSpPr txBox="1">
            <a:spLocks noChangeArrowheads="1"/>
          </p:cNvSpPr>
          <p:nvPr/>
        </p:nvSpPr>
        <p:spPr bwMode="auto">
          <a:xfrm>
            <a:off x="4016448" y="2890827"/>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127" name="Rectangle 158">
            <a:extLst>
              <a:ext uri="{FF2B5EF4-FFF2-40B4-BE49-F238E27FC236}">
                <a16:creationId xmlns:a16="http://schemas.microsoft.com/office/drawing/2014/main" id="{EA43A1D2-EB7D-4C47-943F-1D654AB91002}"/>
              </a:ext>
            </a:extLst>
          </p:cNvPr>
          <p:cNvSpPr>
            <a:spLocks noChangeArrowheads="1"/>
          </p:cNvSpPr>
          <p:nvPr/>
        </p:nvSpPr>
        <p:spPr bwMode="auto">
          <a:xfrm>
            <a:off x="7081094" y="3400708"/>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28" name="Rectangle 159">
            <a:extLst>
              <a:ext uri="{FF2B5EF4-FFF2-40B4-BE49-F238E27FC236}">
                <a16:creationId xmlns:a16="http://schemas.microsoft.com/office/drawing/2014/main" id="{F9CA6474-CB84-43BF-8811-5D301C6337FE}"/>
              </a:ext>
            </a:extLst>
          </p:cNvPr>
          <p:cNvSpPr>
            <a:spLocks noChangeArrowheads="1"/>
          </p:cNvSpPr>
          <p:nvPr/>
        </p:nvSpPr>
        <p:spPr bwMode="auto">
          <a:xfrm>
            <a:off x="5617783" y="3064882"/>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29" name="TextBox 160">
            <a:extLst>
              <a:ext uri="{FF2B5EF4-FFF2-40B4-BE49-F238E27FC236}">
                <a16:creationId xmlns:a16="http://schemas.microsoft.com/office/drawing/2014/main" id="{CEA13647-DA67-46C2-AD09-F2BFDE3FB42F}"/>
              </a:ext>
            </a:extLst>
          </p:cNvPr>
          <p:cNvSpPr txBox="1">
            <a:spLocks noChangeArrowheads="1"/>
          </p:cNvSpPr>
          <p:nvPr/>
        </p:nvSpPr>
        <p:spPr bwMode="auto">
          <a:xfrm>
            <a:off x="6989020" y="3349907"/>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12</a:t>
            </a:r>
          </a:p>
        </p:txBody>
      </p:sp>
      <p:cxnSp>
        <p:nvCxnSpPr>
          <p:cNvPr id="43130" name="Straight Connector 162">
            <a:extLst>
              <a:ext uri="{FF2B5EF4-FFF2-40B4-BE49-F238E27FC236}">
                <a16:creationId xmlns:a16="http://schemas.microsoft.com/office/drawing/2014/main" id="{C8AE5B07-AF04-49BB-9BB6-1F457A672648}"/>
              </a:ext>
            </a:extLst>
          </p:cNvPr>
          <p:cNvCxnSpPr>
            <a:cxnSpLocks noChangeShapeType="1"/>
          </p:cNvCxnSpPr>
          <p:nvPr/>
        </p:nvCxnSpPr>
        <p:spPr bwMode="auto">
          <a:xfrm flipH="1">
            <a:off x="2470564" y="2968908"/>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43131" name="Straight Connector 163">
            <a:extLst>
              <a:ext uri="{FF2B5EF4-FFF2-40B4-BE49-F238E27FC236}">
                <a16:creationId xmlns:a16="http://schemas.microsoft.com/office/drawing/2014/main" id="{D473DB52-20C3-4456-8F74-CA8FFFEE3A76}"/>
              </a:ext>
            </a:extLst>
          </p:cNvPr>
          <p:cNvCxnSpPr>
            <a:cxnSpLocks noChangeShapeType="1"/>
          </p:cNvCxnSpPr>
          <p:nvPr/>
        </p:nvCxnSpPr>
        <p:spPr bwMode="auto">
          <a:xfrm flipH="1">
            <a:off x="6373069" y="3400708"/>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43132" name="TextBox 164">
            <a:extLst>
              <a:ext uri="{FF2B5EF4-FFF2-40B4-BE49-F238E27FC236}">
                <a16:creationId xmlns:a16="http://schemas.microsoft.com/office/drawing/2014/main" id="{0B43E85A-32C2-4ACF-8FE1-E0BEB3C12561}"/>
              </a:ext>
            </a:extLst>
          </p:cNvPr>
          <p:cNvSpPr txBox="1">
            <a:spLocks noChangeArrowheads="1"/>
          </p:cNvSpPr>
          <p:nvPr/>
        </p:nvSpPr>
        <p:spPr bwMode="auto">
          <a:xfrm>
            <a:off x="7173169" y="3341970"/>
            <a:ext cx="552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S 13/9</a:t>
            </a:r>
          </a:p>
        </p:txBody>
      </p:sp>
      <p:sp>
        <p:nvSpPr>
          <p:cNvPr id="43133" name="TextBox 165">
            <a:extLst>
              <a:ext uri="{FF2B5EF4-FFF2-40B4-BE49-F238E27FC236}">
                <a16:creationId xmlns:a16="http://schemas.microsoft.com/office/drawing/2014/main" id="{4886565C-A04F-4400-985D-85382D29936B}"/>
              </a:ext>
            </a:extLst>
          </p:cNvPr>
          <p:cNvSpPr txBox="1">
            <a:spLocks noChangeArrowheads="1"/>
          </p:cNvSpPr>
          <p:nvPr/>
        </p:nvSpPr>
        <p:spPr bwMode="auto">
          <a:xfrm>
            <a:off x="6444506" y="3340383"/>
            <a:ext cx="3254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13</a:t>
            </a:r>
          </a:p>
        </p:txBody>
      </p:sp>
      <p:sp>
        <p:nvSpPr>
          <p:cNvPr id="43134" name="TextBox 166">
            <a:extLst>
              <a:ext uri="{FF2B5EF4-FFF2-40B4-BE49-F238E27FC236}">
                <a16:creationId xmlns:a16="http://schemas.microsoft.com/office/drawing/2014/main" id="{C5CFB346-31C6-4F75-B6A0-41AD390F0AB1}"/>
              </a:ext>
            </a:extLst>
          </p:cNvPr>
          <p:cNvSpPr txBox="1">
            <a:spLocks noChangeArrowheads="1"/>
          </p:cNvSpPr>
          <p:nvPr/>
        </p:nvSpPr>
        <p:spPr bwMode="auto">
          <a:xfrm>
            <a:off x="7627194" y="3338795"/>
            <a:ext cx="6223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Sx 8/14</a:t>
            </a:r>
          </a:p>
        </p:txBody>
      </p:sp>
      <p:sp>
        <p:nvSpPr>
          <p:cNvPr id="43135" name="TextBox 167">
            <a:extLst>
              <a:ext uri="{FF2B5EF4-FFF2-40B4-BE49-F238E27FC236}">
                <a16:creationId xmlns:a16="http://schemas.microsoft.com/office/drawing/2014/main" id="{4A075E6E-6A8F-47FB-AB21-6E453200D962}"/>
              </a:ext>
            </a:extLst>
          </p:cNvPr>
          <p:cNvSpPr txBox="1">
            <a:spLocks noChangeArrowheads="1"/>
          </p:cNvSpPr>
          <p:nvPr/>
        </p:nvSpPr>
        <p:spPr bwMode="auto">
          <a:xfrm>
            <a:off x="2584864" y="2892714"/>
            <a:ext cx="263214" cy="261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8</a:t>
            </a:r>
          </a:p>
        </p:txBody>
      </p:sp>
      <p:sp>
        <p:nvSpPr>
          <p:cNvPr id="43136" name="Oval 169">
            <a:extLst>
              <a:ext uri="{FF2B5EF4-FFF2-40B4-BE49-F238E27FC236}">
                <a16:creationId xmlns:a16="http://schemas.microsoft.com/office/drawing/2014/main" id="{512FCDAE-F371-4C47-8A8C-82A01EADC304}"/>
              </a:ext>
            </a:extLst>
          </p:cNvPr>
          <p:cNvSpPr>
            <a:spLocks noChangeArrowheads="1"/>
          </p:cNvSpPr>
          <p:nvPr/>
        </p:nvSpPr>
        <p:spPr bwMode="auto">
          <a:xfrm>
            <a:off x="8200282" y="338642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37" name="Rectangle 170">
            <a:extLst>
              <a:ext uri="{FF2B5EF4-FFF2-40B4-BE49-F238E27FC236}">
                <a16:creationId xmlns:a16="http://schemas.microsoft.com/office/drawing/2014/main" id="{D0366D3F-A5F3-40AE-A7D8-3CA88EBCF359}"/>
              </a:ext>
            </a:extLst>
          </p:cNvPr>
          <p:cNvSpPr>
            <a:spLocks noChangeArrowheads="1"/>
          </p:cNvSpPr>
          <p:nvPr/>
        </p:nvSpPr>
        <p:spPr bwMode="auto">
          <a:xfrm>
            <a:off x="2982093" y="3405470"/>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38" name="Rectangle 171">
            <a:extLst>
              <a:ext uri="{FF2B5EF4-FFF2-40B4-BE49-F238E27FC236}">
                <a16:creationId xmlns:a16="http://schemas.microsoft.com/office/drawing/2014/main" id="{46B793FD-1E9D-4988-A5B9-2FA327D71216}"/>
              </a:ext>
            </a:extLst>
          </p:cNvPr>
          <p:cNvSpPr>
            <a:spLocks noChangeArrowheads="1"/>
          </p:cNvSpPr>
          <p:nvPr/>
        </p:nvSpPr>
        <p:spPr bwMode="auto">
          <a:xfrm>
            <a:off x="5258414" y="3389979"/>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39" name="TextBox 172">
            <a:extLst>
              <a:ext uri="{FF2B5EF4-FFF2-40B4-BE49-F238E27FC236}">
                <a16:creationId xmlns:a16="http://schemas.microsoft.com/office/drawing/2014/main" id="{65BC34A4-78AA-4D11-B364-E92D9676F80D}"/>
              </a:ext>
            </a:extLst>
          </p:cNvPr>
          <p:cNvSpPr txBox="1">
            <a:spLocks noChangeArrowheads="1"/>
          </p:cNvSpPr>
          <p:nvPr/>
        </p:nvSpPr>
        <p:spPr bwMode="auto">
          <a:xfrm>
            <a:off x="8130432" y="3335620"/>
            <a:ext cx="27781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43140" name="TextBox 173">
            <a:extLst>
              <a:ext uri="{FF2B5EF4-FFF2-40B4-BE49-F238E27FC236}">
                <a16:creationId xmlns:a16="http://schemas.microsoft.com/office/drawing/2014/main" id="{575E07D9-8E1F-4BEC-BD78-A17424FA615E}"/>
              </a:ext>
            </a:extLst>
          </p:cNvPr>
          <p:cNvSpPr txBox="1">
            <a:spLocks noChangeArrowheads="1"/>
          </p:cNvSpPr>
          <p:nvPr/>
        </p:nvSpPr>
        <p:spPr bwMode="auto">
          <a:xfrm>
            <a:off x="2894781" y="335149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14</a:t>
            </a:r>
          </a:p>
        </p:txBody>
      </p:sp>
      <p:sp>
        <p:nvSpPr>
          <p:cNvPr id="43142" name="Oval 176">
            <a:extLst>
              <a:ext uri="{FF2B5EF4-FFF2-40B4-BE49-F238E27FC236}">
                <a16:creationId xmlns:a16="http://schemas.microsoft.com/office/drawing/2014/main" id="{A8FCDE7E-88C9-475C-A662-F9AD65CD850B}"/>
              </a:ext>
            </a:extLst>
          </p:cNvPr>
          <p:cNvSpPr>
            <a:spLocks noChangeArrowheads="1"/>
          </p:cNvSpPr>
          <p:nvPr/>
        </p:nvSpPr>
        <p:spPr bwMode="auto">
          <a:xfrm>
            <a:off x="5258414" y="366968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3" name="Oval 177">
            <a:extLst>
              <a:ext uri="{FF2B5EF4-FFF2-40B4-BE49-F238E27FC236}">
                <a16:creationId xmlns:a16="http://schemas.microsoft.com/office/drawing/2014/main" id="{A302B1E3-26B3-4A4E-8A79-0293B0D67F68}"/>
              </a:ext>
            </a:extLst>
          </p:cNvPr>
          <p:cNvSpPr>
            <a:spLocks noChangeArrowheads="1"/>
          </p:cNvSpPr>
          <p:nvPr/>
        </p:nvSpPr>
        <p:spPr bwMode="auto">
          <a:xfrm>
            <a:off x="5258414" y="3510629"/>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4" name="Oval 178">
            <a:extLst>
              <a:ext uri="{FF2B5EF4-FFF2-40B4-BE49-F238E27FC236}">
                <a16:creationId xmlns:a16="http://schemas.microsoft.com/office/drawing/2014/main" id="{3935C5E1-131B-452F-A2AC-49ABC9451669}"/>
              </a:ext>
            </a:extLst>
          </p:cNvPr>
          <p:cNvSpPr>
            <a:spLocks noChangeArrowheads="1"/>
          </p:cNvSpPr>
          <p:nvPr/>
        </p:nvSpPr>
        <p:spPr bwMode="auto">
          <a:xfrm>
            <a:off x="3190055" y="338800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5" name="Oval 179">
            <a:extLst>
              <a:ext uri="{FF2B5EF4-FFF2-40B4-BE49-F238E27FC236}">
                <a16:creationId xmlns:a16="http://schemas.microsoft.com/office/drawing/2014/main" id="{E51C8A37-6365-40C1-BFED-2E8C8A9E7150}"/>
              </a:ext>
            </a:extLst>
          </p:cNvPr>
          <p:cNvSpPr>
            <a:spLocks noChangeArrowheads="1"/>
          </p:cNvSpPr>
          <p:nvPr/>
        </p:nvSpPr>
        <p:spPr bwMode="auto">
          <a:xfrm>
            <a:off x="3374205" y="338800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6" name="Oval 180">
            <a:extLst>
              <a:ext uri="{FF2B5EF4-FFF2-40B4-BE49-F238E27FC236}">
                <a16:creationId xmlns:a16="http://schemas.microsoft.com/office/drawing/2014/main" id="{08016E35-A12F-4DD4-BD39-B824B3C135D6}"/>
              </a:ext>
            </a:extLst>
          </p:cNvPr>
          <p:cNvSpPr>
            <a:spLocks noChangeArrowheads="1"/>
          </p:cNvSpPr>
          <p:nvPr/>
        </p:nvSpPr>
        <p:spPr bwMode="auto">
          <a:xfrm>
            <a:off x="3558355" y="3388008"/>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7" name="Oval 181">
            <a:extLst>
              <a:ext uri="{FF2B5EF4-FFF2-40B4-BE49-F238E27FC236}">
                <a16:creationId xmlns:a16="http://schemas.microsoft.com/office/drawing/2014/main" id="{156DC3DD-E809-4A3C-9EC6-3677DC79BA3B}"/>
              </a:ext>
            </a:extLst>
          </p:cNvPr>
          <p:cNvSpPr>
            <a:spLocks noChangeArrowheads="1"/>
          </p:cNvSpPr>
          <p:nvPr/>
        </p:nvSpPr>
        <p:spPr bwMode="auto">
          <a:xfrm>
            <a:off x="5265072" y="381419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48" name="TextBox 182">
            <a:extLst>
              <a:ext uri="{FF2B5EF4-FFF2-40B4-BE49-F238E27FC236}">
                <a16:creationId xmlns:a16="http://schemas.microsoft.com/office/drawing/2014/main" id="{96E621A9-4AE5-4AB4-8E90-CD0B63261BBD}"/>
              </a:ext>
            </a:extLst>
          </p:cNvPr>
          <p:cNvSpPr txBox="1">
            <a:spLocks noChangeArrowheads="1"/>
          </p:cNvSpPr>
          <p:nvPr/>
        </p:nvSpPr>
        <p:spPr bwMode="auto">
          <a:xfrm>
            <a:off x="3282131" y="33451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16</a:t>
            </a:r>
          </a:p>
        </p:txBody>
      </p:sp>
      <p:sp>
        <p:nvSpPr>
          <p:cNvPr id="43149" name="TextBox 183">
            <a:extLst>
              <a:ext uri="{FF2B5EF4-FFF2-40B4-BE49-F238E27FC236}">
                <a16:creationId xmlns:a16="http://schemas.microsoft.com/office/drawing/2014/main" id="{D02886B2-FC71-4432-A116-774819900E9D}"/>
              </a:ext>
            </a:extLst>
          </p:cNvPr>
          <p:cNvSpPr txBox="1">
            <a:spLocks noChangeArrowheads="1"/>
          </p:cNvSpPr>
          <p:nvPr/>
        </p:nvSpPr>
        <p:spPr bwMode="auto">
          <a:xfrm>
            <a:off x="3097981" y="33451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15</a:t>
            </a:r>
          </a:p>
        </p:txBody>
      </p:sp>
      <p:sp>
        <p:nvSpPr>
          <p:cNvPr id="43150" name="TextBox 184">
            <a:extLst>
              <a:ext uri="{FF2B5EF4-FFF2-40B4-BE49-F238E27FC236}">
                <a16:creationId xmlns:a16="http://schemas.microsoft.com/office/drawing/2014/main" id="{DF45F5F4-E899-4017-B3EC-91F9AF2BF43A}"/>
              </a:ext>
            </a:extLst>
          </p:cNvPr>
          <p:cNvSpPr txBox="1">
            <a:spLocks noChangeArrowheads="1"/>
          </p:cNvSpPr>
          <p:nvPr/>
        </p:nvSpPr>
        <p:spPr bwMode="auto">
          <a:xfrm>
            <a:off x="3466281" y="33451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17</a:t>
            </a:r>
          </a:p>
        </p:txBody>
      </p:sp>
      <p:sp>
        <p:nvSpPr>
          <p:cNvPr id="43151" name="TextBox 186">
            <a:extLst>
              <a:ext uri="{FF2B5EF4-FFF2-40B4-BE49-F238E27FC236}">
                <a16:creationId xmlns:a16="http://schemas.microsoft.com/office/drawing/2014/main" id="{16D7596C-A37A-433A-BA82-114CED37D32A}"/>
              </a:ext>
            </a:extLst>
          </p:cNvPr>
          <p:cNvSpPr txBox="1">
            <a:spLocks noChangeArrowheads="1"/>
          </p:cNvSpPr>
          <p:nvPr/>
        </p:nvSpPr>
        <p:spPr bwMode="auto">
          <a:xfrm>
            <a:off x="5495056" y="5349800"/>
            <a:ext cx="5095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12-17</a:t>
            </a:r>
          </a:p>
        </p:txBody>
      </p:sp>
      <p:sp>
        <p:nvSpPr>
          <p:cNvPr id="43152" name="TextBox 188">
            <a:extLst>
              <a:ext uri="{FF2B5EF4-FFF2-40B4-BE49-F238E27FC236}">
                <a16:creationId xmlns:a16="http://schemas.microsoft.com/office/drawing/2014/main" id="{0C48469D-A614-484D-86D4-A9A7BBCA0895}"/>
              </a:ext>
            </a:extLst>
          </p:cNvPr>
          <p:cNvSpPr txBox="1">
            <a:spLocks noChangeArrowheads="1"/>
          </p:cNvSpPr>
          <p:nvPr/>
        </p:nvSpPr>
        <p:spPr bwMode="auto">
          <a:xfrm>
            <a:off x="3870093" y="3345540"/>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a:t>
            </a:r>
          </a:p>
        </p:txBody>
      </p:sp>
      <p:sp>
        <p:nvSpPr>
          <p:cNvPr id="43153" name="Rectangle 189">
            <a:extLst>
              <a:ext uri="{FF2B5EF4-FFF2-40B4-BE49-F238E27FC236}">
                <a16:creationId xmlns:a16="http://schemas.microsoft.com/office/drawing/2014/main" id="{7E4C9A27-219A-42D7-8291-457A9D39E5FC}"/>
              </a:ext>
            </a:extLst>
          </p:cNvPr>
          <p:cNvSpPr>
            <a:spLocks noChangeArrowheads="1"/>
          </p:cNvSpPr>
          <p:nvPr/>
        </p:nvSpPr>
        <p:spPr bwMode="auto">
          <a:xfrm>
            <a:off x="5617783" y="3207757"/>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54" name="Rectangle 190">
            <a:extLst>
              <a:ext uri="{FF2B5EF4-FFF2-40B4-BE49-F238E27FC236}">
                <a16:creationId xmlns:a16="http://schemas.microsoft.com/office/drawing/2014/main" id="{B5A049F4-1EBD-44A2-BF72-BE16ABA77476}"/>
              </a:ext>
            </a:extLst>
          </p:cNvPr>
          <p:cNvSpPr>
            <a:spLocks noChangeArrowheads="1"/>
          </p:cNvSpPr>
          <p:nvPr/>
        </p:nvSpPr>
        <p:spPr bwMode="auto">
          <a:xfrm>
            <a:off x="7099139" y="3829333"/>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43155" name="TextBox 191">
            <a:extLst>
              <a:ext uri="{FF2B5EF4-FFF2-40B4-BE49-F238E27FC236}">
                <a16:creationId xmlns:a16="http://schemas.microsoft.com/office/drawing/2014/main" id="{025334A0-F99F-4EB4-A217-5CE2E9FDE061}"/>
              </a:ext>
            </a:extLst>
          </p:cNvPr>
          <p:cNvSpPr txBox="1">
            <a:spLocks noChangeArrowheads="1"/>
          </p:cNvSpPr>
          <p:nvPr/>
        </p:nvSpPr>
        <p:spPr bwMode="auto">
          <a:xfrm>
            <a:off x="7005634" y="3779704"/>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0070C0"/>
                </a:solidFill>
              </a:rPr>
              <a:t>13</a:t>
            </a:r>
          </a:p>
        </p:txBody>
      </p:sp>
      <p:sp>
        <p:nvSpPr>
          <p:cNvPr id="194" name="Rectangle 193">
            <a:extLst>
              <a:ext uri="{FF2B5EF4-FFF2-40B4-BE49-F238E27FC236}">
                <a16:creationId xmlns:a16="http://schemas.microsoft.com/office/drawing/2014/main" id="{A6E16E6B-D5F2-4D67-AE81-545883FF8E67}"/>
              </a:ext>
            </a:extLst>
          </p:cNvPr>
          <p:cNvSpPr>
            <a:spLocks noChangeArrowheads="1"/>
          </p:cNvSpPr>
          <p:nvPr/>
        </p:nvSpPr>
        <p:spPr bwMode="auto">
          <a:xfrm>
            <a:off x="3005905" y="3832508"/>
            <a:ext cx="138112"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5" name="Rectangle 194">
            <a:extLst>
              <a:ext uri="{FF2B5EF4-FFF2-40B4-BE49-F238E27FC236}">
                <a16:creationId xmlns:a16="http://schemas.microsoft.com/office/drawing/2014/main" id="{7ED7083F-0FA4-4974-9C06-B5B501BD2833}"/>
              </a:ext>
            </a:extLst>
          </p:cNvPr>
          <p:cNvSpPr>
            <a:spLocks noChangeArrowheads="1"/>
          </p:cNvSpPr>
          <p:nvPr/>
        </p:nvSpPr>
        <p:spPr bwMode="auto">
          <a:xfrm>
            <a:off x="5265071" y="3966199"/>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6" name="Oval 195">
            <a:extLst>
              <a:ext uri="{FF2B5EF4-FFF2-40B4-BE49-F238E27FC236}">
                <a16:creationId xmlns:a16="http://schemas.microsoft.com/office/drawing/2014/main" id="{3D05CA3C-ED32-4AEF-A9E7-CAA5D832B93F}"/>
              </a:ext>
            </a:extLst>
          </p:cNvPr>
          <p:cNvSpPr>
            <a:spLocks noChangeArrowheads="1"/>
          </p:cNvSpPr>
          <p:nvPr/>
        </p:nvSpPr>
        <p:spPr bwMode="auto">
          <a:xfrm>
            <a:off x="392665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7" name="Oval 196">
            <a:extLst>
              <a:ext uri="{FF2B5EF4-FFF2-40B4-BE49-F238E27FC236}">
                <a16:creationId xmlns:a16="http://schemas.microsoft.com/office/drawing/2014/main" id="{6683C366-D0F7-4CCF-832B-6D9E1EA77C36}"/>
              </a:ext>
            </a:extLst>
          </p:cNvPr>
          <p:cNvSpPr>
            <a:spLocks noChangeArrowheads="1"/>
          </p:cNvSpPr>
          <p:nvPr/>
        </p:nvSpPr>
        <p:spPr bwMode="auto">
          <a:xfrm>
            <a:off x="5262000" y="4390857"/>
            <a:ext cx="138113"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8" name="Oval 197">
            <a:extLst>
              <a:ext uri="{FF2B5EF4-FFF2-40B4-BE49-F238E27FC236}">
                <a16:creationId xmlns:a16="http://schemas.microsoft.com/office/drawing/2014/main" id="{D408D00D-15FC-4C2C-B8EB-11F100A69F58}"/>
              </a:ext>
            </a:extLst>
          </p:cNvPr>
          <p:cNvSpPr>
            <a:spLocks noChangeArrowheads="1"/>
          </p:cNvSpPr>
          <p:nvPr/>
        </p:nvSpPr>
        <p:spPr bwMode="auto">
          <a:xfrm>
            <a:off x="5267984" y="410661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99" name="Oval 198">
            <a:extLst>
              <a:ext uri="{FF2B5EF4-FFF2-40B4-BE49-F238E27FC236}">
                <a16:creationId xmlns:a16="http://schemas.microsoft.com/office/drawing/2014/main" id="{6671FC7D-34B1-4DA2-A16C-05D310C655B9}"/>
              </a:ext>
            </a:extLst>
          </p:cNvPr>
          <p:cNvSpPr>
            <a:spLocks noChangeArrowheads="1"/>
          </p:cNvSpPr>
          <p:nvPr/>
        </p:nvSpPr>
        <p:spPr bwMode="auto">
          <a:xfrm>
            <a:off x="7305514" y="3824570"/>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0" name="Oval 199">
            <a:extLst>
              <a:ext uri="{FF2B5EF4-FFF2-40B4-BE49-F238E27FC236}">
                <a16:creationId xmlns:a16="http://schemas.microsoft.com/office/drawing/2014/main" id="{66A3BB5D-4D7D-4675-9029-28F9892AD6C4}"/>
              </a:ext>
            </a:extLst>
          </p:cNvPr>
          <p:cNvSpPr>
            <a:spLocks noChangeArrowheads="1"/>
          </p:cNvSpPr>
          <p:nvPr/>
        </p:nvSpPr>
        <p:spPr bwMode="auto">
          <a:xfrm>
            <a:off x="7503951"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1" name="Oval 200">
            <a:extLst>
              <a:ext uri="{FF2B5EF4-FFF2-40B4-BE49-F238E27FC236}">
                <a16:creationId xmlns:a16="http://schemas.microsoft.com/office/drawing/2014/main" id="{6E66C7E0-5FA2-4F23-90FB-AC0AE9CA3290}"/>
              </a:ext>
            </a:extLst>
          </p:cNvPr>
          <p:cNvSpPr>
            <a:spLocks noChangeArrowheads="1"/>
          </p:cNvSpPr>
          <p:nvPr/>
        </p:nvSpPr>
        <p:spPr bwMode="auto">
          <a:xfrm>
            <a:off x="7719851"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2" name="Oval 201">
            <a:extLst>
              <a:ext uri="{FF2B5EF4-FFF2-40B4-BE49-F238E27FC236}">
                <a16:creationId xmlns:a16="http://schemas.microsoft.com/office/drawing/2014/main" id="{FE68DE72-D5D6-461C-AAF4-7F4137920AF2}"/>
              </a:ext>
            </a:extLst>
          </p:cNvPr>
          <p:cNvSpPr>
            <a:spLocks noChangeArrowheads="1"/>
          </p:cNvSpPr>
          <p:nvPr/>
        </p:nvSpPr>
        <p:spPr bwMode="auto">
          <a:xfrm>
            <a:off x="7904001"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3" name="Oval 202">
            <a:extLst>
              <a:ext uri="{FF2B5EF4-FFF2-40B4-BE49-F238E27FC236}">
                <a16:creationId xmlns:a16="http://schemas.microsoft.com/office/drawing/2014/main" id="{72C5918F-6FD2-4FB7-8E84-9DF0E92866BC}"/>
              </a:ext>
            </a:extLst>
          </p:cNvPr>
          <p:cNvSpPr>
            <a:spLocks noChangeArrowheads="1"/>
          </p:cNvSpPr>
          <p:nvPr/>
        </p:nvSpPr>
        <p:spPr bwMode="auto">
          <a:xfrm>
            <a:off x="5603513" y="3796742"/>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4" name="Oval 203">
            <a:extLst>
              <a:ext uri="{FF2B5EF4-FFF2-40B4-BE49-F238E27FC236}">
                <a16:creationId xmlns:a16="http://schemas.microsoft.com/office/drawing/2014/main" id="{725D5BF5-E57A-4373-B0F2-39DF1BB4EC4A}"/>
              </a:ext>
            </a:extLst>
          </p:cNvPr>
          <p:cNvSpPr>
            <a:spLocks noChangeArrowheads="1"/>
          </p:cNvSpPr>
          <p:nvPr/>
        </p:nvSpPr>
        <p:spPr bwMode="auto">
          <a:xfrm>
            <a:off x="5608276" y="3650692"/>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5" name="Oval 204">
            <a:extLst>
              <a:ext uri="{FF2B5EF4-FFF2-40B4-BE49-F238E27FC236}">
                <a16:creationId xmlns:a16="http://schemas.microsoft.com/office/drawing/2014/main" id="{A324EF9A-92D0-49A7-8677-9F4CCBA70843}"/>
              </a:ext>
            </a:extLst>
          </p:cNvPr>
          <p:cNvSpPr>
            <a:spLocks noChangeArrowheads="1"/>
          </p:cNvSpPr>
          <p:nvPr/>
        </p:nvSpPr>
        <p:spPr bwMode="auto">
          <a:xfrm>
            <a:off x="5608276" y="3517342"/>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6" name="Oval 205">
            <a:extLst>
              <a:ext uri="{FF2B5EF4-FFF2-40B4-BE49-F238E27FC236}">
                <a16:creationId xmlns:a16="http://schemas.microsoft.com/office/drawing/2014/main" id="{528FAF79-9D93-444E-82EE-CD8EA452D1DD}"/>
              </a:ext>
            </a:extLst>
          </p:cNvPr>
          <p:cNvSpPr>
            <a:spLocks noChangeArrowheads="1"/>
          </p:cNvSpPr>
          <p:nvPr/>
        </p:nvSpPr>
        <p:spPr bwMode="auto">
          <a:xfrm>
            <a:off x="5613038" y="3382405"/>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07" name="TextBox 206">
            <a:extLst>
              <a:ext uri="{FF2B5EF4-FFF2-40B4-BE49-F238E27FC236}">
                <a16:creationId xmlns:a16="http://schemas.microsoft.com/office/drawing/2014/main" id="{D5F71798-EF7A-4051-A668-DFFEEC53A57F}"/>
              </a:ext>
            </a:extLst>
          </p:cNvPr>
          <p:cNvSpPr txBox="1">
            <a:spLocks noChangeArrowheads="1"/>
          </p:cNvSpPr>
          <p:nvPr/>
        </p:nvSpPr>
        <p:spPr bwMode="auto">
          <a:xfrm>
            <a:off x="2913831" y="3778532"/>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18</a:t>
            </a:r>
          </a:p>
        </p:txBody>
      </p:sp>
      <p:sp>
        <p:nvSpPr>
          <p:cNvPr id="208" name="TextBox 207">
            <a:extLst>
              <a:ext uri="{FF2B5EF4-FFF2-40B4-BE49-F238E27FC236}">
                <a16:creationId xmlns:a16="http://schemas.microsoft.com/office/drawing/2014/main" id="{2C28DE3A-9679-42A1-B502-EC11B5578FE1}"/>
              </a:ext>
            </a:extLst>
          </p:cNvPr>
          <p:cNvSpPr txBox="1">
            <a:spLocks noChangeArrowheads="1"/>
          </p:cNvSpPr>
          <p:nvPr/>
        </p:nvSpPr>
        <p:spPr bwMode="auto">
          <a:xfrm>
            <a:off x="7213438" y="3778532"/>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14</a:t>
            </a:r>
          </a:p>
        </p:txBody>
      </p:sp>
      <p:sp>
        <p:nvSpPr>
          <p:cNvPr id="209" name="Oval 208">
            <a:extLst>
              <a:ext uri="{FF2B5EF4-FFF2-40B4-BE49-F238E27FC236}">
                <a16:creationId xmlns:a16="http://schemas.microsoft.com/office/drawing/2014/main" id="{AEC6217A-3299-4E08-A685-D47A27E9B7A9}"/>
              </a:ext>
            </a:extLst>
          </p:cNvPr>
          <p:cNvSpPr>
            <a:spLocks noChangeArrowheads="1"/>
          </p:cNvSpPr>
          <p:nvPr/>
        </p:nvSpPr>
        <p:spPr bwMode="auto">
          <a:xfrm>
            <a:off x="5595196" y="4395251"/>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0" name="Oval 209">
            <a:extLst>
              <a:ext uri="{FF2B5EF4-FFF2-40B4-BE49-F238E27FC236}">
                <a16:creationId xmlns:a16="http://schemas.microsoft.com/office/drawing/2014/main" id="{ACC37DC1-7DD2-4C52-B74A-BDF1A6CFFDAB}"/>
              </a:ext>
            </a:extLst>
          </p:cNvPr>
          <p:cNvSpPr>
            <a:spLocks noChangeArrowheads="1"/>
          </p:cNvSpPr>
          <p:nvPr/>
        </p:nvSpPr>
        <p:spPr bwMode="auto">
          <a:xfrm>
            <a:off x="5262000" y="4540518"/>
            <a:ext cx="138113"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1" name="Oval 210">
            <a:extLst>
              <a:ext uri="{FF2B5EF4-FFF2-40B4-BE49-F238E27FC236}">
                <a16:creationId xmlns:a16="http://schemas.microsoft.com/office/drawing/2014/main" id="{9D08F0A7-08DD-4F8D-807E-4F0634AF666B}"/>
              </a:ext>
            </a:extLst>
          </p:cNvPr>
          <p:cNvSpPr>
            <a:spLocks noChangeArrowheads="1"/>
          </p:cNvSpPr>
          <p:nvPr/>
        </p:nvSpPr>
        <p:spPr bwMode="auto">
          <a:xfrm>
            <a:off x="5262461" y="4253981"/>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2" name="Oval 211">
            <a:extLst>
              <a:ext uri="{FF2B5EF4-FFF2-40B4-BE49-F238E27FC236}">
                <a16:creationId xmlns:a16="http://schemas.microsoft.com/office/drawing/2014/main" id="{3ACBCEAF-94DD-4497-9B3E-CF8EA09F140D}"/>
              </a:ext>
            </a:extLst>
          </p:cNvPr>
          <p:cNvSpPr>
            <a:spLocks noChangeArrowheads="1"/>
          </p:cNvSpPr>
          <p:nvPr/>
        </p:nvSpPr>
        <p:spPr bwMode="auto">
          <a:xfrm>
            <a:off x="8097676"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13" name="TextBox 212">
            <a:extLst>
              <a:ext uri="{FF2B5EF4-FFF2-40B4-BE49-F238E27FC236}">
                <a16:creationId xmlns:a16="http://schemas.microsoft.com/office/drawing/2014/main" id="{C660C0AB-2188-4885-AA7C-32F825DB1A76}"/>
              </a:ext>
            </a:extLst>
          </p:cNvPr>
          <p:cNvSpPr txBox="1">
            <a:spLocks noChangeArrowheads="1"/>
          </p:cNvSpPr>
          <p:nvPr/>
        </p:nvSpPr>
        <p:spPr bwMode="auto">
          <a:xfrm>
            <a:off x="7627777" y="3778532"/>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16</a:t>
            </a:r>
          </a:p>
        </p:txBody>
      </p:sp>
      <p:sp>
        <p:nvSpPr>
          <p:cNvPr id="214" name="TextBox 213">
            <a:extLst>
              <a:ext uri="{FF2B5EF4-FFF2-40B4-BE49-F238E27FC236}">
                <a16:creationId xmlns:a16="http://schemas.microsoft.com/office/drawing/2014/main" id="{EF201C1E-6D20-4D69-AD29-302038599FA7}"/>
              </a:ext>
            </a:extLst>
          </p:cNvPr>
          <p:cNvSpPr txBox="1">
            <a:spLocks noChangeArrowheads="1"/>
          </p:cNvSpPr>
          <p:nvPr/>
        </p:nvSpPr>
        <p:spPr bwMode="auto">
          <a:xfrm>
            <a:off x="7411877" y="378329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15</a:t>
            </a:r>
          </a:p>
        </p:txBody>
      </p:sp>
      <p:sp>
        <p:nvSpPr>
          <p:cNvPr id="215" name="TextBox 214">
            <a:extLst>
              <a:ext uri="{FF2B5EF4-FFF2-40B4-BE49-F238E27FC236}">
                <a16:creationId xmlns:a16="http://schemas.microsoft.com/office/drawing/2014/main" id="{2C12F2F7-6539-4D99-8094-3E25173A4783}"/>
              </a:ext>
            </a:extLst>
          </p:cNvPr>
          <p:cNvSpPr txBox="1">
            <a:spLocks noChangeArrowheads="1"/>
          </p:cNvSpPr>
          <p:nvPr/>
        </p:nvSpPr>
        <p:spPr bwMode="auto">
          <a:xfrm>
            <a:off x="7811927" y="378329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17</a:t>
            </a:r>
          </a:p>
        </p:txBody>
      </p:sp>
      <p:sp>
        <p:nvSpPr>
          <p:cNvPr id="217" name="TextBox 216">
            <a:extLst>
              <a:ext uri="{FF2B5EF4-FFF2-40B4-BE49-F238E27FC236}">
                <a16:creationId xmlns:a16="http://schemas.microsoft.com/office/drawing/2014/main" id="{B43E6DE8-B91D-491C-AB68-6E8ADE24F216}"/>
              </a:ext>
            </a:extLst>
          </p:cNvPr>
          <p:cNvSpPr txBox="1">
            <a:spLocks noChangeArrowheads="1"/>
          </p:cNvSpPr>
          <p:nvPr/>
        </p:nvSpPr>
        <p:spPr bwMode="auto">
          <a:xfrm>
            <a:off x="8027826" y="3769008"/>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a:solidFill>
                  <a:srgbClr val="0070C0"/>
                </a:solidFill>
              </a:rPr>
              <a:t>R</a:t>
            </a:r>
          </a:p>
        </p:txBody>
      </p:sp>
      <p:sp>
        <p:nvSpPr>
          <p:cNvPr id="219" name="Oval 218">
            <a:extLst>
              <a:ext uri="{FF2B5EF4-FFF2-40B4-BE49-F238E27FC236}">
                <a16:creationId xmlns:a16="http://schemas.microsoft.com/office/drawing/2014/main" id="{B92FC894-9E4C-4460-9BF1-F38DF5211D4C}"/>
              </a:ext>
            </a:extLst>
          </p:cNvPr>
          <p:cNvSpPr>
            <a:spLocks noChangeArrowheads="1"/>
          </p:cNvSpPr>
          <p:nvPr/>
        </p:nvSpPr>
        <p:spPr bwMode="auto">
          <a:xfrm>
            <a:off x="319005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0" name="Oval 219">
            <a:extLst>
              <a:ext uri="{FF2B5EF4-FFF2-40B4-BE49-F238E27FC236}">
                <a16:creationId xmlns:a16="http://schemas.microsoft.com/office/drawing/2014/main" id="{DCD64649-BF32-4D59-AB50-3EEF7CC31B6F}"/>
              </a:ext>
            </a:extLst>
          </p:cNvPr>
          <p:cNvSpPr>
            <a:spLocks noChangeArrowheads="1"/>
          </p:cNvSpPr>
          <p:nvPr/>
        </p:nvSpPr>
        <p:spPr bwMode="auto">
          <a:xfrm>
            <a:off x="337420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1" name="Oval 220">
            <a:extLst>
              <a:ext uri="{FF2B5EF4-FFF2-40B4-BE49-F238E27FC236}">
                <a16:creationId xmlns:a16="http://schemas.microsoft.com/office/drawing/2014/main" id="{47C01669-F58B-45C7-9223-2631409C8E8D}"/>
              </a:ext>
            </a:extLst>
          </p:cNvPr>
          <p:cNvSpPr>
            <a:spLocks noChangeArrowheads="1"/>
          </p:cNvSpPr>
          <p:nvPr/>
        </p:nvSpPr>
        <p:spPr bwMode="auto">
          <a:xfrm>
            <a:off x="355835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2" name="Oval 221">
            <a:extLst>
              <a:ext uri="{FF2B5EF4-FFF2-40B4-BE49-F238E27FC236}">
                <a16:creationId xmlns:a16="http://schemas.microsoft.com/office/drawing/2014/main" id="{B8D39166-9560-4FC5-B1A9-F557C195283F}"/>
              </a:ext>
            </a:extLst>
          </p:cNvPr>
          <p:cNvSpPr>
            <a:spLocks noChangeArrowheads="1"/>
          </p:cNvSpPr>
          <p:nvPr/>
        </p:nvSpPr>
        <p:spPr bwMode="auto">
          <a:xfrm>
            <a:off x="3742505" y="3824570"/>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3" name="Rectangle 222">
            <a:extLst>
              <a:ext uri="{FF2B5EF4-FFF2-40B4-BE49-F238E27FC236}">
                <a16:creationId xmlns:a16="http://schemas.microsoft.com/office/drawing/2014/main" id="{61B9E6A1-3F1D-4E9D-9F23-756CCACF36DB}"/>
              </a:ext>
            </a:extLst>
          </p:cNvPr>
          <p:cNvSpPr>
            <a:spLocks noChangeArrowheads="1"/>
          </p:cNvSpPr>
          <p:nvPr/>
        </p:nvSpPr>
        <p:spPr bwMode="auto">
          <a:xfrm>
            <a:off x="7555756" y="1626590"/>
            <a:ext cx="138113"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4" name="Rectangle 223">
            <a:extLst>
              <a:ext uri="{FF2B5EF4-FFF2-40B4-BE49-F238E27FC236}">
                <a16:creationId xmlns:a16="http://schemas.microsoft.com/office/drawing/2014/main" id="{22FDA0B5-808E-45E2-A866-D2E3D8EA7E68}"/>
              </a:ext>
            </a:extLst>
          </p:cNvPr>
          <p:cNvSpPr>
            <a:spLocks noChangeArrowheads="1"/>
          </p:cNvSpPr>
          <p:nvPr/>
        </p:nvSpPr>
        <p:spPr bwMode="auto">
          <a:xfrm>
            <a:off x="5613038" y="3960622"/>
            <a:ext cx="138112"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25" name="TextBox 224">
            <a:extLst>
              <a:ext uri="{FF2B5EF4-FFF2-40B4-BE49-F238E27FC236}">
                <a16:creationId xmlns:a16="http://schemas.microsoft.com/office/drawing/2014/main" id="{69D05062-8193-4072-B87B-3DF43445C1A8}"/>
              </a:ext>
            </a:extLst>
          </p:cNvPr>
          <p:cNvSpPr txBox="1">
            <a:spLocks noChangeArrowheads="1"/>
          </p:cNvSpPr>
          <p:nvPr/>
        </p:nvSpPr>
        <p:spPr bwMode="auto">
          <a:xfrm>
            <a:off x="3097981" y="3781707"/>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19</a:t>
            </a:r>
          </a:p>
        </p:txBody>
      </p:sp>
      <p:sp>
        <p:nvSpPr>
          <p:cNvPr id="226" name="TextBox 225">
            <a:extLst>
              <a:ext uri="{FF2B5EF4-FFF2-40B4-BE49-F238E27FC236}">
                <a16:creationId xmlns:a16="http://schemas.microsoft.com/office/drawing/2014/main" id="{9B90EF15-0F38-4A5D-ADF6-6B5F1B0E9A6E}"/>
              </a:ext>
            </a:extLst>
          </p:cNvPr>
          <p:cNvSpPr txBox="1">
            <a:spLocks noChangeArrowheads="1"/>
          </p:cNvSpPr>
          <p:nvPr/>
        </p:nvSpPr>
        <p:spPr bwMode="auto">
          <a:xfrm>
            <a:off x="3288481" y="3778532"/>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20</a:t>
            </a:r>
          </a:p>
        </p:txBody>
      </p:sp>
      <p:sp>
        <p:nvSpPr>
          <p:cNvPr id="227" name="TextBox 226">
            <a:extLst>
              <a:ext uri="{FF2B5EF4-FFF2-40B4-BE49-F238E27FC236}">
                <a16:creationId xmlns:a16="http://schemas.microsoft.com/office/drawing/2014/main" id="{7200A67A-B92F-4499-85BA-19678AD3A558}"/>
              </a:ext>
            </a:extLst>
          </p:cNvPr>
          <p:cNvSpPr txBox="1">
            <a:spLocks noChangeArrowheads="1"/>
          </p:cNvSpPr>
          <p:nvPr/>
        </p:nvSpPr>
        <p:spPr bwMode="auto">
          <a:xfrm>
            <a:off x="3475806" y="3776946"/>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21</a:t>
            </a:r>
          </a:p>
        </p:txBody>
      </p:sp>
      <p:sp>
        <p:nvSpPr>
          <p:cNvPr id="228" name="TextBox 227">
            <a:extLst>
              <a:ext uri="{FF2B5EF4-FFF2-40B4-BE49-F238E27FC236}">
                <a16:creationId xmlns:a16="http://schemas.microsoft.com/office/drawing/2014/main" id="{B4E4E61B-AA37-42ED-8A8E-0EC8F2295FA2}"/>
              </a:ext>
            </a:extLst>
          </p:cNvPr>
          <p:cNvSpPr txBox="1">
            <a:spLocks noChangeArrowheads="1"/>
          </p:cNvSpPr>
          <p:nvPr/>
        </p:nvSpPr>
        <p:spPr bwMode="auto">
          <a:xfrm>
            <a:off x="3655192" y="3778532"/>
            <a:ext cx="312738"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0070C0"/>
                </a:solidFill>
              </a:rPr>
              <a:t>22</a:t>
            </a:r>
          </a:p>
        </p:txBody>
      </p:sp>
      <p:sp>
        <p:nvSpPr>
          <p:cNvPr id="230" name="TextBox 229">
            <a:extLst>
              <a:ext uri="{FF2B5EF4-FFF2-40B4-BE49-F238E27FC236}">
                <a16:creationId xmlns:a16="http://schemas.microsoft.com/office/drawing/2014/main" id="{E93E2F70-839A-4BD5-9D82-081448109673}"/>
              </a:ext>
            </a:extLst>
          </p:cNvPr>
          <p:cNvSpPr txBox="1">
            <a:spLocks noChangeArrowheads="1"/>
          </p:cNvSpPr>
          <p:nvPr/>
        </p:nvSpPr>
        <p:spPr bwMode="auto">
          <a:xfrm>
            <a:off x="3841565" y="3769008"/>
            <a:ext cx="3257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23</a:t>
            </a:r>
          </a:p>
        </p:txBody>
      </p:sp>
      <p:sp>
        <p:nvSpPr>
          <p:cNvPr id="231" name="TextBox 230">
            <a:extLst>
              <a:ext uri="{FF2B5EF4-FFF2-40B4-BE49-F238E27FC236}">
                <a16:creationId xmlns:a16="http://schemas.microsoft.com/office/drawing/2014/main" id="{856833B4-B87A-4E77-9E08-085C961FD207}"/>
              </a:ext>
            </a:extLst>
          </p:cNvPr>
          <p:cNvSpPr txBox="1">
            <a:spLocks noChangeArrowheads="1"/>
          </p:cNvSpPr>
          <p:nvPr/>
        </p:nvSpPr>
        <p:spPr bwMode="auto">
          <a:xfrm>
            <a:off x="7463680" y="1583728"/>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18</a:t>
            </a:r>
          </a:p>
        </p:txBody>
      </p:sp>
      <p:sp>
        <p:nvSpPr>
          <p:cNvPr id="233" name="TextBox 232">
            <a:extLst>
              <a:ext uri="{FF2B5EF4-FFF2-40B4-BE49-F238E27FC236}">
                <a16:creationId xmlns:a16="http://schemas.microsoft.com/office/drawing/2014/main" id="{105CA809-A768-4C83-8C73-A58378B621E4}"/>
              </a:ext>
            </a:extLst>
          </p:cNvPr>
          <p:cNvSpPr txBox="1">
            <a:spLocks noChangeArrowheads="1"/>
          </p:cNvSpPr>
          <p:nvPr/>
        </p:nvSpPr>
        <p:spPr bwMode="auto">
          <a:xfrm>
            <a:off x="7657355" y="156150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19</a:t>
            </a:r>
          </a:p>
        </p:txBody>
      </p:sp>
      <p:sp>
        <p:nvSpPr>
          <p:cNvPr id="234" name="Oval 233">
            <a:extLst>
              <a:ext uri="{FF2B5EF4-FFF2-40B4-BE49-F238E27FC236}">
                <a16:creationId xmlns:a16="http://schemas.microsoft.com/office/drawing/2014/main" id="{F5AB4C8A-673E-4C34-930A-599033B67B90}"/>
              </a:ext>
            </a:extLst>
          </p:cNvPr>
          <p:cNvSpPr>
            <a:spLocks noChangeArrowheads="1"/>
          </p:cNvSpPr>
          <p:nvPr/>
        </p:nvSpPr>
        <p:spPr bwMode="auto">
          <a:xfrm>
            <a:off x="5606538" y="4245063"/>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5" name="Oval 234">
            <a:extLst>
              <a:ext uri="{FF2B5EF4-FFF2-40B4-BE49-F238E27FC236}">
                <a16:creationId xmlns:a16="http://schemas.microsoft.com/office/drawing/2014/main" id="{D6682CF1-1315-4647-9799-F2061A8D272D}"/>
              </a:ext>
            </a:extLst>
          </p:cNvPr>
          <p:cNvSpPr>
            <a:spLocks noChangeArrowheads="1"/>
          </p:cNvSpPr>
          <p:nvPr/>
        </p:nvSpPr>
        <p:spPr bwMode="auto">
          <a:xfrm>
            <a:off x="5599471" y="4553816"/>
            <a:ext cx="138112" cy="138112"/>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6" name="Oval 235">
            <a:extLst>
              <a:ext uri="{FF2B5EF4-FFF2-40B4-BE49-F238E27FC236}">
                <a16:creationId xmlns:a16="http://schemas.microsoft.com/office/drawing/2014/main" id="{02CCF7CA-36D0-4164-B9D9-D9F6951F1C4F}"/>
              </a:ext>
            </a:extLst>
          </p:cNvPr>
          <p:cNvSpPr>
            <a:spLocks noChangeArrowheads="1"/>
          </p:cNvSpPr>
          <p:nvPr/>
        </p:nvSpPr>
        <p:spPr bwMode="auto">
          <a:xfrm>
            <a:off x="773990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7" name="Oval 236">
            <a:extLst>
              <a:ext uri="{FF2B5EF4-FFF2-40B4-BE49-F238E27FC236}">
                <a16:creationId xmlns:a16="http://schemas.microsoft.com/office/drawing/2014/main" id="{84A4E010-23AA-4ACC-BE1A-F9CCC285C35A}"/>
              </a:ext>
            </a:extLst>
          </p:cNvPr>
          <p:cNvSpPr>
            <a:spLocks noChangeArrowheads="1"/>
          </p:cNvSpPr>
          <p:nvPr/>
        </p:nvSpPr>
        <p:spPr bwMode="auto">
          <a:xfrm>
            <a:off x="792405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8" name="Oval 237">
            <a:extLst>
              <a:ext uri="{FF2B5EF4-FFF2-40B4-BE49-F238E27FC236}">
                <a16:creationId xmlns:a16="http://schemas.microsoft.com/office/drawing/2014/main" id="{53701767-F021-4CA6-B14F-7603B6B0D3F3}"/>
              </a:ext>
            </a:extLst>
          </p:cNvPr>
          <p:cNvSpPr>
            <a:spLocks noChangeArrowheads="1"/>
          </p:cNvSpPr>
          <p:nvPr/>
        </p:nvSpPr>
        <p:spPr bwMode="auto">
          <a:xfrm>
            <a:off x="810820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39" name="Oval 238">
            <a:extLst>
              <a:ext uri="{FF2B5EF4-FFF2-40B4-BE49-F238E27FC236}">
                <a16:creationId xmlns:a16="http://schemas.microsoft.com/office/drawing/2014/main" id="{8A04B9D6-4932-4D4C-B491-0833FEAF554B}"/>
              </a:ext>
            </a:extLst>
          </p:cNvPr>
          <p:cNvSpPr>
            <a:spLocks noChangeArrowheads="1"/>
          </p:cNvSpPr>
          <p:nvPr/>
        </p:nvSpPr>
        <p:spPr bwMode="auto">
          <a:xfrm>
            <a:off x="8292356" y="1607540"/>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0" name="Oval 239">
            <a:extLst>
              <a:ext uri="{FF2B5EF4-FFF2-40B4-BE49-F238E27FC236}">
                <a16:creationId xmlns:a16="http://schemas.microsoft.com/office/drawing/2014/main" id="{4C72BDCD-8332-47DE-BF23-B691680A9E5D}"/>
              </a:ext>
            </a:extLst>
          </p:cNvPr>
          <p:cNvSpPr>
            <a:spLocks noChangeArrowheads="1"/>
          </p:cNvSpPr>
          <p:nvPr/>
        </p:nvSpPr>
        <p:spPr bwMode="auto">
          <a:xfrm>
            <a:off x="3547830" y="1604071"/>
            <a:ext cx="138113" cy="138112"/>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1" name="Rectangle 240">
            <a:extLst>
              <a:ext uri="{FF2B5EF4-FFF2-40B4-BE49-F238E27FC236}">
                <a16:creationId xmlns:a16="http://schemas.microsoft.com/office/drawing/2014/main" id="{CCA2DAE3-CFBD-4A8C-848F-55D2E96F29FF}"/>
              </a:ext>
            </a:extLst>
          </p:cNvPr>
          <p:cNvSpPr>
            <a:spLocks noChangeArrowheads="1"/>
          </p:cNvSpPr>
          <p:nvPr/>
        </p:nvSpPr>
        <p:spPr bwMode="auto">
          <a:xfrm>
            <a:off x="5091508" y="4692607"/>
            <a:ext cx="138113"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2" name="TextBox 241">
            <a:extLst>
              <a:ext uri="{FF2B5EF4-FFF2-40B4-BE49-F238E27FC236}">
                <a16:creationId xmlns:a16="http://schemas.microsoft.com/office/drawing/2014/main" id="{5BA72B1B-1BAD-43EC-8E5D-FA6E8DBFD84E}"/>
              </a:ext>
            </a:extLst>
          </p:cNvPr>
          <p:cNvSpPr txBox="1">
            <a:spLocks noChangeArrowheads="1"/>
          </p:cNvSpPr>
          <p:nvPr/>
        </p:nvSpPr>
        <p:spPr bwMode="auto">
          <a:xfrm>
            <a:off x="7841505" y="1561503"/>
            <a:ext cx="3127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20</a:t>
            </a:r>
          </a:p>
        </p:txBody>
      </p:sp>
      <p:sp>
        <p:nvSpPr>
          <p:cNvPr id="243" name="TextBox 242">
            <a:extLst>
              <a:ext uri="{FF2B5EF4-FFF2-40B4-BE49-F238E27FC236}">
                <a16:creationId xmlns:a16="http://schemas.microsoft.com/office/drawing/2014/main" id="{BAEDA848-47A9-44D5-AC2A-3DFECC7E8A6E}"/>
              </a:ext>
            </a:extLst>
          </p:cNvPr>
          <p:cNvSpPr txBox="1">
            <a:spLocks noChangeArrowheads="1"/>
          </p:cNvSpPr>
          <p:nvPr/>
        </p:nvSpPr>
        <p:spPr bwMode="auto">
          <a:xfrm>
            <a:off x="8030419" y="1561503"/>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21</a:t>
            </a:r>
          </a:p>
        </p:txBody>
      </p:sp>
      <p:sp>
        <p:nvSpPr>
          <p:cNvPr id="244" name="TextBox 243">
            <a:extLst>
              <a:ext uri="{FF2B5EF4-FFF2-40B4-BE49-F238E27FC236}">
                <a16:creationId xmlns:a16="http://schemas.microsoft.com/office/drawing/2014/main" id="{B2953F1C-7CFB-4FC5-A5A3-0C969EF7FD5E}"/>
              </a:ext>
            </a:extLst>
          </p:cNvPr>
          <p:cNvSpPr txBox="1">
            <a:spLocks noChangeArrowheads="1"/>
          </p:cNvSpPr>
          <p:nvPr/>
        </p:nvSpPr>
        <p:spPr bwMode="auto">
          <a:xfrm>
            <a:off x="8205044" y="1561503"/>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22</a:t>
            </a:r>
          </a:p>
        </p:txBody>
      </p:sp>
      <p:sp>
        <p:nvSpPr>
          <p:cNvPr id="247" name="Oval 246">
            <a:extLst>
              <a:ext uri="{FF2B5EF4-FFF2-40B4-BE49-F238E27FC236}">
                <a16:creationId xmlns:a16="http://schemas.microsoft.com/office/drawing/2014/main" id="{7FBABB7F-83BB-492D-9646-3A56487AA91A}"/>
              </a:ext>
            </a:extLst>
          </p:cNvPr>
          <p:cNvSpPr>
            <a:spLocks noChangeArrowheads="1"/>
          </p:cNvSpPr>
          <p:nvPr/>
        </p:nvSpPr>
        <p:spPr bwMode="auto">
          <a:xfrm>
            <a:off x="3731980" y="1608834"/>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48" name="TextBox 247">
            <a:extLst>
              <a:ext uri="{FF2B5EF4-FFF2-40B4-BE49-F238E27FC236}">
                <a16:creationId xmlns:a16="http://schemas.microsoft.com/office/drawing/2014/main" id="{EE489F41-51FF-45CB-9344-FA23A9DA9517}"/>
              </a:ext>
            </a:extLst>
          </p:cNvPr>
          <p:cNvSpPr txBox="1">
            <a:spLocks noChangeArrowheads="1"/>
          </p:cNvSpPr>
          <p:nvPr/>
        </p:nvSpPr>
        <p:spPr bwMode="auto">
          <a:xfrm>
            <a:off x="8566993" y="1551977"/>
            <a:ext cx="27781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FF0000"/>
                </a:solidFill>
              </a:rPr>
              <a:t>R</a:t>
            </a:r>
          </a:p>
        </p:txBody>
      </p:sp>
      <p:sp>
        <p:nvSpPr>
          <p:cNvPr id="249" name="Oval 248">
            <a:extLst>
              <a:ext uri="{FF2B5EF4-FFF2-40B4-BE49-F238E27FC236}">
                <a16:creationId xmlns:a16="http://schemas.microsoft.com/office/drawing/2014/main" id="{CFCC2443-848A-4992-9AD3-39E58A1F5AC9}"/>
              </a:ext>
            </a:extLst>
          </p:cNvPr>
          <p:cNvSpPr>
            <a:spLocks noChangeArrowheads="1"/>
          </p:cNvSpPr>
          <p:nvPr/>
        </p:nvSpPr>
        <p:spPr bwMode="auto">
          <a:xfrm>
            <a:off x="5261027" y="4950098"/>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50" name="Oval 249">
            <a:extLst>
              <a:ext uri="{FF2B5EF4-FFF2-40B4-BE49-F238E27FC236}">
                <a16:creationId xmlns:a16="http://schemas.microsoft.com/office/drawing/2014/main" id="{C72EF3E9-9DA5-47FB-A8F2-6E81710C128D}"/>
              </a:ext>
            </a:extLst>
          </p:cNvPr>
          <p:cNvSpPr>
            <a:spLocks noChangeArrowheads="1"/>
          </p:cNvSpPr>
          <p:nvPr/>
        </p:nvSpPr>
        <p:spPr bwMode="auto">
          <a:xfrm>
            <a:off x="5265073" y="4814697"/>
            <a:ext cx="138113" cy="138113"/>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51" name="TextBox 250">
            <a:extLst>
              <a:ext uri="{FF2B5EF4-FFF2-40B4-BE49-F238E27FC236}">
                <a16:creationId xmlns:a16="http://schemas.microsoft.com/office/drawing/2014/main" id="{3FD3EB85-2F53-4984-9B6F-1D9E15E4DF0C}"/>
              </a:ext>
            </a:extLst>
          </p:cNvPr>
          <p:cNvSpPr txBox="1">
            <a:spLocks noChangeArrowheads="1"/>
          </p:cNvSpPr>
          <p:nvPr/>
        </p:nvSpPr>
        <p:spPr bwMode="auto">
          <a:xfrm>
            <a:off x="3276368" y="1571028"/>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23</a:t>
            </a:r>
          </a:p>
        </p:txBody>
      </p:sp>
      <p:sp>
        <p:nvSpPr>
          <p:cNvPr id="253" name="TextBox 252">
            <a:extLst>
              <a:ext uri="{FF2B5EF4-FFF2-40B4-BE49-F238E27FC236}">
                <a16:creationId xmlns:a16="http://schemas.microsoft.com/office/drawing/2014/main" id="{90DF22BB-D3DD-40CF-B92B-2D4A1B47B062}"/>
              </a:ext>
            </a:extLst>
          </p:cNvPr>
          <p:cNvSpPr txBox="1">
            <a:spLocks noChangeArrowheads="1"/>
          </p:cNvSpPr>
          <p:nvPr/>
        </p:nvSpPr>
        <p:spPr bwMode="auto">
          <a:xfrm>
            <a:off x="3460518" y="1561208"/>
            <a:ext cx="312737"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FF0000"/>
                </a:solidFill>
              </a:rPr>
              <a:t>24</a:t>
            </a:r>
          </a:p>
        </p:txBody>
      </p:sp>
      <p:sp>
        <p:nvSpPr>
          <p:cNvPr id="254" name="TextBox 253">
            <a:extLst>
              <a:ext uri="{FF2B5EF4-FFF2-40B4-BE49-F238E27FC236}">
                <a16:creationId xmlns:a16="http://schemas.microsoft.com/office/drawing/2014/main" id="{C1127B97-AAD0-48CE-97E8-198B33A2E508}"/>
              </a:ext>
            </a:extLst>
          </p:cNvPr>
          <p:cNvSpPr txBox="1">
            <a:spLocks noChangeArrowheads="1"/>
          </p:cNvSpPr>
          <p:nvPr/>
        </p:nvSpPr>
        <p:spPr bwMode="auto">
          <a:xfrm>
            <a:off x="3644668" y="1565972"/>
            <a:ext cx="312737"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a:solidFill>
                  <a:srgbClr val="FF0000"/>
                </a:solidFill>
              </a:rPr>
              <a:t>25</a:t>
            </a:r>
          </a:p>
        </p:txBody>
      </p:sp>
      <p:sp>
        <p:nvSpPr>
          <p:cNvPr id="257" name="TextBox 256">
            <a:extLst>
              <a:ext uri="{FF2B5EF4-FFF2-40B4-BE49-F238E27FC236}">
                <a16:creationId xmlns:a16="http://schemas.microsoft.com/office/drawing/2014/main" id="{A053A74B-3B02-4F39-99B6-415502FEDD90}"/>
              </a:ext>
            </a:extLst>
          </p:cNvPr>
          <p:cNvSpPr txBox="1">
            <a:spLocks noChangeArrowheads="1"/>
          </p:cNvSpPr>
          <p:nvPr/>
        </p:nvSpPr>
        <p:spPr bwMode="auto">
          <a:xfrm>
            <a:off x="6742851" y="5606795"/>
            <a:ext cx="2439987"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200" dirty="0">
                <a:solidFill>
                  <a:srgbClr val="0070C0"/>
                </a:solidFill>
              </a:rPr>
              <a:t>Bright Future		 22</a:t>
            </a:r>
          </a:p>
        </p:txBody>
      </p:sp>
      <p:sp>
        <p:nvSpPr>
          <p:cNvPr id="258" name="TextBox 257">
            <a:extLst>
              <a:ext uri="{FF2B5EF4-FFF2-40B4-BE49-F238E27FC236}">
                <a16:creationId xmlns:a16="http://schemas.microsoft.com/office/drawing/2014/main" id="{3BB801BB-8DEE-4965-A5D5-9DB7BBA9846B}"/>
              </a:ext>
            </a:extLst>
          </p:cNvPr>
          <p:cNvSpPr txBox="1">
            <a:spLocks noChangeArrowheads="1"/>
          </p:cNvSpPr>
          <p:nvPr/>
        </p:nvSpPr>
        <p:spPr bwMode="auto">
          <a:xfrm>
            <a:off x="3379788" y="5613437"/>
            <a:ext cx="20256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latin typeface="Blackadder ITC" panose="04020505051007020D02" pitchFamily="82" charset="0"/>
              </a:rPr>
              <a:t>Your Name</a:t>
            </a:r>
          </a:p>
        </p:txBody>
      </p:sp>
      <p:sp>
        <p:nvSpPr>
          <p:cNvPr id="11" name="Oval 10">
            <a:extLst>
              <a:ext uri="{FF2B5EF4-FFF2-40B4-BE49-F238E27FC236}">
                <a16:creationId xmlns:a16="http://schemas.microsoft.com/office/drawing/2014/main" id="{DD7F625F-C11F-46B2-B744-D353D8691809}"/>
              </a:ext>
            </a:extLst>
          </p:cNvPr>
          <p:cNvSpPr/>
          <p:nvPr/>
        </p:nvSpPr>
        <p:spPr bwMode="auto">
          <a:xfrm>
            <a:off x="6731015" y="5163591"/>
            <a:ext cx="230187" cy="276225"/>
          </a:xfrm>
          <a:prstGeom prst="ellipse">
            <a:avLst/>
          </a:prstGeom>
          <a:noFill/>
          <a:ln>
            <a:solidFill>
              <a:srgbClr val="0070C0"/>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eaLnBrk="1" hangingPunct="1">
              <a:defRPr/>
            </a:pPr>
            <a:endParaRPr lang="en-US">
              <a:solidFill>
                <a:schemeClr val="tx1"/>
              </a:solidFill>
            </a:endParaRPr>
          </a:p>
        </p:txBody>
      </p:sp>
      <p:sp>
        <p:nvSpPr>
          <p:cNvPr id="256" name="TextBox 255">
            <a:extLst>
              <a:ext uri="{FF2B5EF4-FFF2-40B4-BE49-F238E27FC236}">
                <a16:creationId xmlns:a16="http://schemas.microsoft.com/office/drawing/2014/main" id="{368E8E78-17AB-4469-A91F-E7C82116F2B1}"/>
              </a:ext>
            </a:extLst>
          </p:cNvPr>
          <p:cNvSpPr txBox="1">
            <a:spLocks noChangeArrowheads="1"/>
          </p:cNvSpPr>
          <p:nvPr/>
        </p:nvSpPr>
        <p:spPr bwMode="auto">
          <a:xfrm>
            <a:off x="6635641" y="5380863"/>
            <a:ext cx="26241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rPr>
              <a:t>Twilight Stars                    25</a:t>
            </a:r>
          </a:p>
        </p:txBody>
      </p:sp>
      <p:sp>
        <p:nvSpPr>
          <p:cNvPr id="43220" name="TextBox 264">
            <a:extLst>
              <a:ext uri="{FF2B5EF4-FFF2-40B4-BE49-F238E27FC236}">
                <a16:creationId xmlns:a16="http://schemas.microsoft.com/office/drawing/2014/main" id="{156BB0B2-BA7F-4DCD-A3DF-CCEE986F4EC4}"/>
              </a:ext>
            </a:extLst>
          </p:cNvPr>
          <p:cNvSpPr txBox="1">
            <a:spLocks noChangeArrowheads="1"/>
          </p:cNvSpPr>
          <p:nvPr/>
        </p:nvSpPr>
        <p:spPr bwMode="auto">
          <a:xfrm>
            <a:off x="1999677" y="5348031"/>
            <a:ext cx="1087157"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err="1">
                <a:solidFill>
                  <a:srgbClr val="0070C0"/>
                </a:solidFill>
              </a:rPr>
              <a:t>Romin</a:t>
            </a:r>
            <a:r>
              <a:rPr lang="en-US" altLang="en-US" sz="1000" dirty="0">
                <a:solidFill>
                  <a:srgbClr val="0070C0"/>
                </a:solidFill>
              </a:rPr>
              <a:t> </a:t>
            </a:r>
            <a:r>
              <a:rPr lang="en-US" altLang="en-US" sz="1000" dirty="0" err="1">
                <a:solidFill>
                  <a:srgbClr val="0070C0"/>
                </a:solidFill>
              </a:rPr>
              <a:t>Referree</a:t>
            </a:r>
            <a:endParaRPr lang="en-US" altLang="en-US" sz="1000" dirty="0">
              <a:solidFill>
                <a:srgbClr val="0070C0"/>
              </a:solidFill>
            </a:endParaRPr>
          </a:p>
        </p:txBody>
      </p:sp>
      <p:sp>
        <p:nvSpPr>
          <p:cNvPr id="43221" name="Rectangle 265">
            <a:extLst>
              <a:ext uri="{FF2B5EF4-FFF2-40B4-BE49-F238E27FC236}">
                <a16:creationId xmlns:a16="http://schemas.microsoft.com/office/drawing/2014/main" id="{2503B0B1-0246-4527-9870-02C6E2EFE18C}"/>
              </a:ext>
            </a:extLst>
          </p:cNvPr>
          <p:cNvSpPr>
            <a:spLocks noChangeArrowheads="1"/>
          </p:cNvSpPr>
          <p:nvPr/>
        </p:nvSpPr>
        <p:spPr bwMode="auto">
          <a:xfrm>
            <a:off x="2008562" y="5486144"/>
            <a:ext cx="808235"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Sunny Day</a:t>
            </a:r>
          </a:p>
        </p:txBody>
      </p:sp>
      <p:sp>
        <p:nvSpPr>
          <p:cNvPr id="43222" name="Rectangle 266">
            <a:extLst>
              <a:ext uri="{FF2B5EF4-FFF2-40B4-BE49-F238E27FC236}">
                <a16:creationId xmlns:a16="http://schemas.microsoft.com/office/drawing/2014/main" id="{FE646DE8-0BFC-426E-93CB-6E34E8A775E6}"/>
              </a:ext>
            </a:extLst>
          </p:cNvPr>
          <p:cNvSpPr>
            <a:spLocks noChangeArrowheads="1"/>
          </p:cNvSpPr>
          <p:nvPr/>
        </p:nvSpPr>
        <p:spPr bwMode="auto">
          <a:xfrm>
            <a:off x="2274889" y="5618200"/>
            <a:ext cx="930275"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100">
                <a:solidFill>
                  <a:srgbClr val="0070C0"/>
                </a:solidFill>
              </a:rPr>
              <a:t>Your Name</a:t>
            </a:r>
          </a:p>
        </p:txBody>
      </p:sp>
      <p:sp>
        <p:nvSpPr>
          <p:cNvPr id="269" name="TextBox 268">
            <a:extLst>
              <a:ext uri="{FF2B5EF4-FFF2-40B4-BE49-F238E27FC236}">
                <a16:creationId xmlns:a16="http://schemas.microsoft.com/office/drawing/2014/main" id="{B56A4844-B74D-4FF3-83E4-87513C2797D3}"/>
              </a:ext>
            </a:extLst>
          </p:cNvPr>
          <p:cNvSpPr txBox="1">
            <a:spLocks noChangeArrowheads="1"/>
          </p:cNvSpPr>
          <p:nvPr/>
        </p:nvSpPr>
        <p:spPr bwMode="auto">
          <a:xfrm>
            <a:off x="5508282" y="5493434"/>
            <a:ext cx="47942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900" dirty="0">
                <a:solidFill>
                  <a:srgbClr val="0070C0"/>
                </a:solidFill>
              </a:rPr>
              <a:t>22-22</a:t>
            </a:r>
          </a:p>
        </p:txBody>
      </p:sp>
      <p:sp>
        <p:nvSpPr>
          <p:cNvPr id="271" name="Rectangle 270">
            <a:extLst>
              <a:ext uri="{FF2B5EF4-FFF2-40B4-BE49-F238E27FC236}">
                <a16:creationId xmlns:a16="http://schemas.microsoft.com/office/drawing/2014/main" id="{F0E869A5-FDAB-4D3B-B174-D1594B6BA2A7}"/>
              </a:ext>
            </a:extLst>
          </p:cNvPr>
          <p:cNvSpPr>
            <a:spLocks noChangeArrowheads="1"/>
          </p:cNvSpPr>
          <p:nvPr/>
        </p:nvSpPr>
        <p:spPr bwMode="auto">
          <a:xfrm>
            <a:off x="8629223" y="1612620"/>
            <a:ext cx="138112" cy="125413"/>
          </a:xfrm>
          <a:prstGeom prst="rect">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246" name="TextBox 245">
            <a:extLst>
              <a:ext uri="{FF2B5EF4-FFF2-40B4-BE49-F238E27FC236}">
                <a16:creationId xmlns:a16="http://schemas.microsoft.com/office/drawing/2014/main" id="{A562040B-E92B-46AF-83D4-E28AA87EAE95}"/>
              </a:ext>
            </a:extLst>
          </p:cNvPr>
          <p:cNvSpPr txBox="1"/>
          <p:nvPr/>
        </p:nvSpPr>
        <p:spPr>
          <a:xfrm>
            <a:off x="3650430" y="3335620"/>
            <a:ext cx="341312" cy="254000"/>
          </a:xfrm>
          <a:prstGeom prst="rect">
            <a:avLst/>
          </a:prstGeom>
          <a:noFill/>
        </p:spPr>
        <p:txBody>
          <a:bodyPr wrap="none">
            <a:spAutoFit/>
          </a:bodyPr>
          <a:lstStyle/>
          <a:p>
            <a:pPr eaLnBrk="1" hangingPunct="1">
              <a:defRPr/>
            </a:pPr>
            <a:r>
              <a:rPr lang="en-US" sz="1050" dirty="0" err="1">
                <a:solidFill>
                  <a:srgbClr val="0070C0"/>
                </a:solidFill>
                <a:latin typeface="Arial" charset="0"/>
              </a:rPr>
              <a:t>Tx</a:t>
            </a:r>
            <a:endParaRPr lang="en-US" sz="1050" dirty="0">
              <a:solidFill>
                <a:srgbClr val="0070C0"/>
              </a:solidFill>
              <a:latin typeface="Arial" charset="0"/>
            </a:endParaRPr>
          </a:p>
        </p:txBody>
      </p:sp>
      <p:sp>
        <p:nvSpPr>
          <p:cNvPr id="273" name="TextBox 272">
            <a:extLst>
              <a:ext uri="{FF2B5EF4-FFF2-40B4-BE49-F238E27FC236}">
                <a16:creationId xmlns:a16="http://schemas.microsoft.com/office/drawing/2014/main" id="{0072C7AD-1E50-4FBF-A9B2-C542C5646818}"/>
              </a:ext>
            </a:extLst>
          </p:cNvPr>
          <p:cNvSpPr txBox="1"/>
          <p:nvPr/>
        </p:nvSpPr>
        <p:spPr>
          <a:xfrm>
            <a:off x="7678886" y="1991702"/>
            <a:ext cx="341313" cy="254000"/>
          </a:xfrm>
          <a:prstGeom prst="rect">
            <a:avLst/>
          </a:prstGeom>
          <a:noFill/>
        </p:spPr>
        <p:txBody>
          <a:bodyPr wrap="none">
            <a:spAutoFit/>
          </a:bodyPr>
          <a:lstStyle/>
          <a:p>
            <a:pPr eaLnBrk="1" hangingPunct="1">
              <a:defRPr/>
            </a:pPr>
            <a:r>
              <a:rPr lang="en-US" sz="1050" dirty="0" err="1">
                <a:solidFill>
                  <a:srgbClr val="0070C0"/>
                </a:solidFill>
                <a:latin typeface="Arial" charset="0"/>
              </a:rPr>
              <a:t>Tx</a:t>
            </a:r>
            <a:endParaRPr lang="en-US" sz="1050" dirty="0">
              <a:solidFill>
                <a:srgbClr val="0070C0"/>
              </a:solidFill>
              <a:latin typeface="Arial" charset="0"/>
            </a:endParaRPr>
          </a:p>
        </p:txBody>
      </p:sp>
      <p:sp>
        <p:nvSpPr>
          <p:cNvPr id="274" name="TextBox 273">
            <a:extLst>
              <a:ext uri="{FF2B5EF4-FFF2-40B4-BE49-F238E27FC236}">
                <a16:creationId xmlns:a16="http://schemas.microsoft.com/office/drawing/2014/main" id="{4F7D4ED3-3545-4FB2-86A8-4B0C0E2ADF64}"/>
              </a:ext>
            </a:extLst>
          </p:cNvPr>
          <p:cNvSpPr txBox="1"/>
          <p:nvPr/>
        </p:nvSpPr>
        <p:spPr>
          <a:xfrm>
            <a:off x="8395213" y="1556739"/>
            <a:ext cx="266420" cy="253916"/>
          </a:xfrm>
          <a:prstGeom prst="rect">
            <a:avLst/>
          </a:prstGeom>
          <a:noFill/>
        </p:spPr>
        <p:txBody>
          <a:bodyPr wrap="none">
            <a:spAutoFit/>
          </a:bodyPr>
          <a:lstStyle/>
          <a:p>
            <a:pPr eaLnBrk="1" hangingPunct="1">
              <a:defRPr/>
            </a:pPr>
            <a:r>
              <a:rPr lang="en-US" sz="1050" dirty="0">
                <a:solidFill>
                  <a:srgbClr val="FF0000"/>
                </a:solidFill>
                <a:latin typeface="Arial" charset="0"/>
              </a:rPr>
              <a:t>T</a:t>
            </a:r>
          </a:p>
        </p:txBody>
      </p:sp>
      <p:sp>
        <p:nvSpPr>
          <p:cNvPr id="4" name="TextBox 155">
            <a:extLst>
              <a:ext uri="{FF2B5EF4-FFF2-40B4-BE49-F238E27FC236}">
                <a16:creationId xmlns:a16="http://schemas.microsoft.com/office/drawing/2014/main" id="{771C3AF4-4953-4CBA-515D-96FD1D3E7A38}"/>
              </a:ext>
            </a:extLst>
          </p:cNvPr>
          <p:cNvSpPr txBox="1">
            <a:spLocks noChangeArrowheads="1"/>
          </p:cNvSpPr>
          <p:nvPr/>
        </p:nvSpPr>
        <p:spPr bwMode="auto">
          <a:xfrm>
            <a:off x="2520378" y="4795884"/>
            <a:ext cx="7104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YUD  0-0</a:t>
            </a:r>
          </a:p>
        </p:txBody>
      </p:sp>
      <p:cxnSp>
        <p:nvCxnSpPr>
          <p:cNvPr id="5" name="Straight Connector 162">
            <a:extLst>
              <a:ext uri="{FF2B5EF4-FFF2-40B4-BE49-F238E27FC236}">
                <a16:creationId xmlns:a16="http://schemas.microsoft.com/office/drawing/2014/main" id="{7DF034EA-40A6-B1D8-8809-3674AE491F64}"/>
              </a:ext>
            </a:extLst>
          </p:cNvPr>
          <p:cNvCxnSpPr>
            <a:cxnSpLocks noChangeShapeType="1"/>
          </p:cNvCxnSpPr>
          <p:nvPr/>
        </p:nvCxnSpPr>
        <p:spPr bwMode="auto">
          <a:xfrm flipH="1">
            <a:off x="1984757" y="4431683"/>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6" name="Straight Connector 162">
            <a:extLst>
              <a:ext uri="{FF2B5EF4-FFF2-40B4-BE49-F238E27FC236}">
                <a16:creationId xmlns:a16="http://schemas.microsoft.com/office/drawing/2014/main" id="{D8C937DD-D37E-8DE2-FB49-FFA8E1A9C53D}"/>
              </a:ext>
            </a:extLst>
          </p:cNvPr>
          <p:cNvCxnSpPr>
            <a:cxnSpLocks noChangeShapeType="1"/>
          </p:cNvCxnSpPr>
          <p:nvPr/>
        </p:nvCxnSpPr>
        <p:spPr bwMode="auto">
          <a:xfrm flipH="1">
            <a:off x="2143204" y="4379342"/>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7" name="Straight Connector 162">
            <a:extLst>
              <a:ext uri="{FF2B5EF4-FFF2-40B4-BE49-F238E27FC236}">
                <a16:creationId xmlns:a16="http://schemas.microsoft.com/office/drawing/2014/main" id="{D4BF28CC-D0D5-35D7-146A-491ABCEA003E}"/>
              </a:ext>
            </a:extLst>
          </p:cNvPr>
          <p:cNvCxnSpPr>
            <a:cxnSpLocks noChangeShapeType="1"/>
          </p:cNvCxnSpPr>
          <p:nvPr/>
        </p:nvCxnSpPr>
        <p:spPr bwMode="auto">
          <a:xfrm flipH="1">
            <a:off x="5959044" y="4413853"/>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8" name="TextBox 100">
            <a:extLst>
              <a:ext uri="{FF2B5EF4-FFF2-40B4-BE49-F238E27FC236}">
                <a16:creationId xmlns:a16="http://schemas.microsoft.com/office/drawing/2014/main" id="{AEE547B5-6262-A132-CC03-102D79E53715}"/>
              </a:ext>
            </a:extLst>
          </p:cNvPr>
          <p:cNvSpPr txBox="1">
            <a:spLocks noChangeArrowheads="1"/>
          </p:cNvSpPr>
          <p:nvPr/>
        </p:nvSpPr>
        <p:spPr bwMode="auto">
          <a:xfrm>
            <a:off x="3284282" y="2443065"/>
            <a:ext cx="2696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P</a:t>
            </a:r>
          </a:p>
        </p:txBody>
      </p:sp>
      <p:sp>
        <p:nvSpPr>
          <p:cNvPr id="9" name="Rectangle 98">
            <a:extLst>
              <a:ext uri="{FF2B5EF4-FFF2-40B4-BE49-F238E27FC236}">
                <a16:creationId xmlns:a16="http://schemas.microsoft.com/office/drawing/2014/main" id="{5695C46C-E5FB-20B2-5FF5-599814677C51}"/>
              </a:ext>
            </a:extLst>
          </p:cNvPr>
          <p:cNvSpPr>
            <a:spLocks noChangeArrowheads="1"/>
          </p:cNvSpPr>
          <p:nvPr/>
        </p:nvSpPr>
        <p:spPr bwMode="auto">
          <a:xfrm>
            <a:off x="3336827" y="2502931"/>
            <a:ext cx="138113" cy="125412"/>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2" name="TextBox 11">
            <a:extLst>
              <a:ext uri="{FF2B5EF4-FFF2-40B4-BE49-F238E27FC236}">
                <a16:creationId xmlns:a16="http://schemas.microsoft.com/office/drawing/2014/main" id="{73F7D9A4-C1E4-8A2A-7D31-47605044D790}"/>
              </a:ext>
            </a:extLst>
          </p:cNvPr>
          <p:cNvSpPr txBox="1">
            <a:spLocks noChangeArrowheads="1"/>
          </p:cNvSpPr>
          <p:nvPr/>
        </p:nvSpPr>
        <p:spPr bwMode="auto">
          <a:xfrm>
            <a:off x="2684990" y="5460681"/>
            <a:ext cx="20256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dirty="0">
                <a:solidFill>
                  <a:srgbClr val="0070C0"/>
                </a:solidFill>
                <a:latin typeface="Blackadder ITC" panose="04020505051007020D02" pitchFamily="82" charset="0"/>
              </a:rPr>
              <a:t>Sunny Day</a:t>
            </a:r>
          </a:p>
        </p:txBody>
      </p:sp>
      <p:sp>
        <p:nvSpPr>
          <p:cNvPr id="13" name="TextBox 12">
            <a:extLst>
              <a:ext uri="{FF2B5EF4-FFF2-40B4-BE49-F238E27FC236}">
                <a16:creationId xmlns:a16="http://schemas.microsoft.com/office/drawing/2014/main" id="{759FF744-3D9C-C469-6E65-16E4B3E11F87}"/>
              </a:ext>
            </a:extLst>
          </p:cNvPr>
          <p:cNvSpPr txBox="1"/>
          <p:nvPr/>
        </p:nvSpPr>
        <p:spPr>
          <a:xfrm>
            <a:off x="2684991" y="501598"/>
            <a:ext cx="3405816" cy="276999"/>
          </a:xfrm>
          <a:prstGeom prst="rect">
            <a:avLst/>
          </a:prstGeom>
          <a:noFill/>
          <a:ln>
            <a:solidFill>
              <a:schemeClr val="accent6"/>
            </a:solidFill>
          </a:ln>
        </p:spPr>
        <p:txBody>
          <a:bodyPr wrap="square" rtlCol="0">
            <a:spAutoFit/>
          </a:bodyPr>
          <a:lstStyle/>
          <a:p>
            <a:r>
              <a:rPr lang="en-US" sz="1200" dirty="0"/>
              <a:t>Put an X in the column of the team who serves first.</a:t>
            </a:r>
          </a:p>
        </p:txBody>
      </p:sp>
      <p:cxnSp>
        <p:nvCxnSpPr>
          <p:cNvPr id="14" name="Straight Arrow Connector 13">
            <a:extLst>
              <a:ext uri="{FF2B5EF4-FFF2-40B4-BE49-F238E27FC236}">
                <a16:creationId xmlns:a16="http://schemas.microsoft.com/office/drawing/2014/main" id="{38705A80-C6AA-CBD1-5AA7-C33D63D8062E}"/>
              </a:ext>
            </a:extLst>
          </p:cNvPr>
          <p:cNvCxnSpPr>
            <a:cxnSpLocks/>
          </p:cNvCxnSpPr>
          <p:nvPr/>
        </p:nvCxnSpPr>
        <p:spPr>
          <a:xfrm flipV="1">
            <a:off x="5788699" y="791435"/>
            <a:ext cx="41696" cy="600164"/>
          </a:xfrm>
          <a:prstGeom prst="straightConnector1">
            <a:avLst/>
          </a:prstGeom>
          <a:ln w="19050">
            <a:solidFill>
              <a:schemeClr val="accent6"/>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41873778-344B-F4A9-0421-8147B6DEE9A4}"/>
              </a:ext>
            </a:extLst>
          </p:cNvPr>
          <p:cNvSpPr txBox="1"/>
          <p:nvPr/>
        </p:nvSpPr>
        <p:spPr>
          <a:xfrm>
            <a:off x="5995766" y="36309"/>
            <a:ext cx="4443634" cy="461665"/>
          </a:xfrm>
          <a:prstGeom prst="rect">
            <a:avLst/>
          </a:prstGeom>
          <a:noFill/>
          <a:ln>
            <a:solidFill>
              <a:schemeClr val="accent6"/>
            </a:solidFill>
          </a:ln>
        </p:spPr>
        <p:txBody>
          <a:bodyPr wrap="square" rtlCol="0">
            <a:spAutoFit/>
          </a:bodyPr>
          <a:lstStyle/>
          <a:p>
            <a:r>
              <a:rPr lang="en-US" sz="1200" dirty="0"/>
              <a:t>Unless you’re at a tournament, put the level of the game here. This is NOT the set number!</a:t>
            </a:r>
          </a:p>
        </p:txBody>
      </p:sp>
      <p:cxnSp>
        <p:nvCxnSpPr>
          <p:cNvPr id="21" name="Straight Arrow Connector 20">
            <a:extLst>
              <a:ext uri="{FF2B5EF4-FFF2-40B4-BE49-F238E27FC236}">
                <a16:creationId xmlns:a16="http://schemas.microsoft.com/office/drawing/2014/main" id="{AD5E0A08-6AAD-F837-EEFF-48DF033237EC}"/>
              </a:ext>
            </a:extLst>
          </p:cNvPr>
          <p:cNvCxnSpPr>
            <a:cxnSpLocks/>
          </p:cNvCxnSpPr>
          <p:nvPr/>
        </p:nvCxnSpPr>
        <p:spPr>
          <a:xfrm flipV="1">
            <a:off x="6791723" y="495263"/>
            <a:ext cx="169479" cy="310481"/>
          </a:xfrm>
          <a:prstGeom prst="straightConnector1">
            <a:avLst/>
          </a:prstGeom>
          <a:ln w="19050">
            <a:solidFill>
              <a:schemeClr val="accent6"/>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859A412F-7343-9CCB-8E8A-7208E8E54034}"/>
              </a:ext>
            </a:extLst>
          </p:cNvPr>
          <p:cNvSpPr txBox="1"/>
          <p:nvPr/>
        </p:nvSpPr>
        <p:spPr>
          <a:xfrm>
            <a:off x="2235712" y="22486"/>
            <a:ext cx="3561274" cy="461665"/>
          </a:xfrm>
          <a:prstGeom prst="rect">
            <a:avLst/>
          </a:prstGeom>
          <a:noFill/>
          <a:ln>
            <a:solidFill>
              <a:schemeClr val="accent6"/>
            </a:solidFill>
          </a:ln>
        </p:spPr>
        <p:txBody>
          <a:bodyPr wrap="square" rtlCol="0">
            <a:spAutoFit/>
          </a:bodyPr>
          <a:lstStyle/>
          <a:p>
            <a:r>
              <a:rPr lang="en-US" sz="1200" dirty="0"/>
              <a:t>Unless you are at a tournament, put which gym the match is being played in here – Main, Aux, Annex, </a:t>
            </a:r>
            <a:r>
              <a:rPr lang="en-US" sz="1200" dirty="0" err="1"/>
              <a:t>etc</a:t>
            </a:r>
            <a:endParaRPr lang="en-US" sz="1200" dirty="0"/>
          </a:p>
        </p:txBody>
      </p:sp>
      <p:cxnSp>
        <p:nvCxnSpPr>
          <p:cNvPr id="28" name="Straight Arrow Connector 27">
            <a:extLst>
              <a:ext uri="{FF2B5EF4-FFF2-40B4-BE49-F238E27FC236}">
                <a16:creationId xmlns:a16="http://schemas.microsoft.com/office/drawing/2014/main" id="{2A26791A-1521-63F8-0937-83274D32DEAB}"/>
              </a:ext>
            </a:extLst>
          </p:cNvPr>
          <p:cNvCxnSpPr>
            <a:cxnSpLocks/>
          </p:cNvCxnSpPr>
          <p:nvPr/>
        </p:nvCxnSpPr>
        <p:spPr>
          <a:xfrm flipH="1" flipV="1">
            <a:off x="4820837" y="495020"/>
            <a:ext cx="275867" cy="349100"/>
          </a:xfrm>
          <a:prstGeom prst="straightConnector1">
            <a:avLst/>
          </a:prstGeom>
          <a:ln w="19050">
            <a:solidFill>
              <a:schemeClr val="accent6"/>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821E0327-3D4C-7ABB-6BBB-E6A73FD2ED07}"/>
              </a:ext>
            </a:extLst>
          </p:cNvPr>
          <p:cNvSpPr txBox="1"/>
          <p:nvPr/>
        </p:nvSpPr>
        <p:spPr>
          <a:xfrm>
            <a:off x="9401460" y="5546904"/>
            <a:ext cx="2707690" cy="276999"/>
          </a:xfrm>
          <a:prstGeom prst="rect">
            <a:avLst/>
          </a:prstGeom>
          <a:noFill/>
          <a:ln>
            <a:solidFill>
              <a:schemeClr val="accent6"/>
            </a:solidFill>
          </a:ln>
        </p:spPr>
        <p:txBody>
          <a:bodyPr wrap="square" rtlCol="0">
            <a:spAutoFit/>
          </a:bodyPr>
          <a:lstStyle/>
          <a:p>
            <a:r>
              <a:rPr lang="en-US" sz="1200" dirty="0"/>
              <a:t>This is where you indicate which set it is.</a:t>
            </a:r>
          </a:p>
        </p:txBody>
      </p:sp>
      <p:cxnSp>
        <p:nvCxnSpPr>
          <p:cNvPr id="15" name="Straight Arrow Connector 14">
            <a:extLst>
              <a:ext uri="{FF2B5EF4-FFF2-40B4-BE49-F238E27FC236}">
                <a16:creationId xmlns:a16="http://schemas.microsoft.com/office/drawing/2014/main" id="{6820C574-B84B-A1C4-132E-4A1AECECB847}"/>
              </a:ext>
            </a:extLst>
          </p:cNvPr>
          <p:cNvCxnSpPr>
            <a:cxnSpLocks/>
            <a:endCxn id="2" idx="1"/>
          </p:cNvCxnSpPr>
          <p:nvPr/>
        </p:nvCxnSpPr>
        <p:spPr>
          <a:xfrm>
            <a:off x="7809837" y="5318626"/>
            <a:ext cx="1591623" cy="366778"/>
          </a:xfrm>
          <a:prstGeom prst="straightConnector1">
            <a:avLst/>
          </a:prstGeom>
          <a:ln w="19050">
            <a:solidFill>
              <a:schemeClr val="accent6"/>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6" name="Left Brace 15">
            <a:extLst>
              <a:ext uri="{FF2B5EF4-FFF2-40B4-BE49-F238E27FC236}">
                <a16:creationId xmlns:a16="http://schemas.microsoft.com/office/drawing/2014/main" id="{71C9D94B-31A0-3DF5-54F1-604F677CAEF2}"/>
              </a:ext>
            </a:extLst>
          </p:cNvPr>
          <p:cNvSpPr/>
          <p:nvPr/>
        </p:nvSpPr>
        <p:spPr>
          <a:xfrm rot="16200000">
            <a:off x="5426495" y="5579593"/>
            <a:ext cx="303178" cy="655694"/>
          </a:xfrm>
          <a:prstGeom prst="leftBrace">
            <a:avLst>
              <a:gd name="adj1" fmla="val 76134"/>
              <a:gd name="adj2" fmla="val 50000"/>
            </a:avLst>
          </a:prstGeom>
          <a:ln>
            <a:solidFill>
              <a:srgbClr val="7030A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TextBox 18">
            <a:extLst>
              <a:ext uri="{FF2B5EF4-FFF2-40B4-BE49-F238E27FC236}">
                <a16:creationId xmlns:a16="http://schemas.microsoft.com/office/drawing/2014/main" id="{DB7A2EE4-08C3-CD8D-93F3-3DEDB26046C9}"/>
              </a:ext>
            </a:extLst>
          </p:cNvPr>
          <p:cNvSpPr txBox="1"/>
          <p:nvPr/>
        </p:nvSpPr>
        <p:spPr>
          <a:xfrm>
            <a:off x="5411431" y="6116954"/>
            <a:ext cx="3062153" cy="577081"/>
          </a:xfrm>
          <a:prstGeom prst="rect">
            <a:avLst/>
          </a:prstGeom>
          <a:noFill/>
          <a:ln>
            <a:solidFill>
              <a:srgbClr val="7030A0"/>
            </a:solidFill>
            <a:prstDash val="dash"/>
          </a:ln>
        </p:spPr>
        <p:txBody>
          <a:bodyPr wrap="square" rtlCol="0">
            <a:spAutoFit/>
          </a:bodyPr>
          <a:lstStyle/>
          <a:p>
            <a:r>
              <a:rPr lang="en-US" sz="1050" dirty="0"/>
              <a:t>When time outs are taken, put a T or Tx inline on the sheet, then write the score here with the team who took the timeout’s score first.</a:t>
            </a:r>
          </a:p>
        </p:txBody>
      </p:sp>
      <p:sp>
        <p:nvSpPr>
          <p:cNvPr id="43009" name="TextBox 43008">
            <a:extLst>
              <a:ext uri="{FF2B5EF4-FFF2-40B4-BE49-F238E27FC236}">
                <a16:creationId xmlns:a16="http://schemas.microsoft.com/office/drawing/2014/main" id="{4C5373A6-E425-805D-E0A4-D469C7976125}"/>
              </a:ext>
            </a:extLst>
          </p:cNvPr>
          <p:cNvSpPr txBox="1"/>
          <p:nvPr/>
        </p:nvSpPr>
        <p:spPr>
          <a:xfrm>
            <a:off x="9357530" y="4208323"/>
            <a:ext cx="2762561" cy="738664"/>
          </a:xfrm>
          <a:prstGeom prst="rect">
            <a:avLst/>
          </a:prstGeom>
          <a:noFill/>
          <a:ln>
            <a:solidFill>
              <a:srgbClr val="7030A0"/>
            </a:solidFill>
            <a:prstDash val="dash"/>
          </a:ln>
        </p:spPr>
        <p:txBody>
          <a:bodyPr wrap="square" rtlCol="0">
            <a:spAutoFit/>
          </a:bodyPr>
          <a:lstStyle/>
          <a:p>
            <a:r>
              <a:rPr lang="en-US" sz="1050" dirty="0"/>
              <a:t>The only thing about the libero on the scoresheet is if they serve. When they do, triangle the position, and use triangles instead of circles for each serve.</a:t>
            </a:r>
          </a:p>
        </p:txBody>
      </p:sp>
      <p:cxnSp>
        <p:nvCxnSpPr>
          <p:cNvPr id="43010" name="Straight Arrow Connector 43009">
            <a:extLst>
              <a:ext uri="{FF2B5EF4-FFF2-40B4-BE49-F238E27FC236}">
                <a16:creationId xmlns:a16="http://schemas.microsoft.com/office/drawing/2014/main" id="{36713797-E574-402E-8B09-3290FAD7F19C}"/>
              </a:ext>
            </a:extLst>
          </p:cNvPr>
          <p:cNvCxnSpPr>
            <a:cxnSpLocks/>
          </p:cNvCxnSpPr>
          <p:nvPr/>
        </p:nvCxnSpPr>
        <p:spPr>
          <a:xfrm>
            <a:off x="6359831" y="3166662"/>
            <a:ext cx="2991011" cy="1125678"/>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CCB2A744-6881-6E6B-86B2-E60BC48CDD98}"/>
              </a:ext>
            </a:extLst>
          </p:cNvPr>
          <p:cNvCxnSpPr>
            <a:cxnSpLocks/>
          </p:cNvCxnSpPr>
          <p:nvPr/>
        </p:nvCxnSpPr>
        <p:spPr>
          <a:xfrm>
            <a:off x="7449863" y="1816048"/>
            <a:ext cx="1855496" cy="651830"/>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4EEDA72B-20C4-BA37-34D0-B3F9FDE1C648}"/>
              </a:ext>
            </a:extLst>
          </p:cNvPr>
          <p:cNvSpPr txBox="1"/>
          <p:nvPr/>
        </p:nvSpPr>
        <p:spPr>
          <a:xfrm>
            <a:off x="9347909" y="2085507"/>
            <a:ext cx="2726157" cy="900246"/>
          </a:xfrm>
          <a:prstGeom prst="rect">
            <a:avLst/>
          </a:prstGeom>
          <a:noFill/>
          <a:ln>
            <a:solidFill>
              <a:srgbClr val="7030A0"/>
            </a:solidFill>
            <a:prstDash val="dash"/>
          </a:ln>
        </p:spPr>
        <p:txBody>
          <a:bodyPr wrap="square" rtlCol="0">
            <a:spAutoFit/>
          </a:bodyPr>
          <a:lstStyle/>
          <a:p>
            <a:r>
              <a:rPr lang="en-US" sz="1050" dirty="0"/>
              <a:t>Bright Future #1 served first. She served 3 times (there are 3 circles). The first two resulted in points, so the point is written in the circle. The third time resulted in a side out, so an R goes in the circle.</a:t>
            </a:r>
          </a:p>
        </p:txBody>
      </p:sp>
      <p:cxnSp>
        <p:nvCxnSpPr>
          <p:cNvPr id="35" name="Straight Arrow Connector 34">
            <a:extLst>
              <a:ext uri="{FF2B5EF4-FFF2-40B4-BE49-F238E27FC236}">
                <a16:creationId xmlns:a16="http://schemas.microsoft.com/office/drawing/2014/main" id="{BBB34EA2-CCC6-5F28-A25D-CAFBBD788CA0}"/>
              </a:ext>
            </a:extLst>
          </p:cNvPr>
          <p:cNvCxnSpPr>
            <a:cxnSpLocks/>
            <a:stCxn id="43042" idx="1"/>
          </p:cNvCxnSpPr>
          <p:nvPr/>
        </p:nvCxnSpPr>
        <p:spPr>
          <a:xfrm flipH="1" flipV="1">
            <a:off x="1773466" y="701102"/>
            <a:ext cx="1161588" cy="986901"/>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8CEB0921-96B4-1C05-B47E-F3CFAED69400}"/>
              </a:ext>
            </a:extLst>
          </p:cNvPr>
          <p:cNvSpPr txBox="1"/>
          <p:nvPr/>
        </p:nvSpPr>
        <p:spPr>
          <a:xfrm>
            <a:off x="52588" y="326948"/>
            <a:ext cx="1720878" cy="577081"/>
          </a:xfrm>
          <a:prstGeom prst="rect">
            <a:avLst/>
          </a:prstGeom>
          <a:noFill/>
          <a:ln>
            <a:solidFill>
              <a:srgbClr val="7030A0"/>
            </a:solidFill>
            <a:prstDash val="dash"/>
          </a:ln>
        </p:spPr>
        <p:txBody>
          <a:bodyPr wrap="square" rtlCol="0">
            <a:spAutoFit/>
          </a:bodyPr>
          <a:lstStyle/>
          <a:p>
            <a:r>
              <a:rPr lang="en-US" sz="1050" dirty="0"/>
              <a:t>Twilight stars received their first point from a side out – this point goes in a square.</a:t>
            </a:r>
          </a:p>
        </p:txBody>
      </p:sp>
      <p:cxnSp>
        <p:nvCxnSpPr>
          <p:cNvPr id="42" name="Straight Arrow Connector 41">
            <a:extLst>
              <a:ext uri="{FF2B5EF4-FFF2-40B4-BE49-F238E27FC236}">
                <a16:creationId xmlns:a16="http://schemas.microsoft.com/office/drawing/2014/main" id="{71907248-2F56-5EDE-8A98-FF69A8A25A23}"/>
              </a:ext>
            </a:extLst>
          </p:cNvPr>
          <p:cNvCxnSpPr>
            <a:cxnSpLocks/>
          </p:cNvCxnSpPr>
          <p:nvPr/>
        </p:nvCxnSpPr>
        <p:spPr>
          <a:xfrm flipH="1" flipV="1">
            <a:off x="1773466" y="1499559"/>
            <a:ext cx="3491605" cy="120681"/>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212714A0-153B-033B-6A39-DCBA41191074}"/>
              </a:ext>
            </a:extLst>
          </p:cNvPr>
          <p:cNvSpPr txBox="1"/>
          <p:nvPr/>
        </p:nvSpPr>
        <p:spPr>
          <a:xfrm>
            <a:off x="55332" y="960457"/>
            <a:ext cx="1720878" cy="577081"/>
          </a:xfrm>
          <a:prstGeom prst="rect">
            <a:avLst/>
          </a:prstGeom>
          <a:noFill/>
          <a:ln>
            <a:solidFill>
              <a:srgbClr val="7030A0"/>
            </a:solidFill>
            <a:prstDash val="dash"/>
          </a:ln>
        </p:spPr>
        <p:txBody>
          <a:bodyPr wrap="square" rtlCol="0">
            <a:spAutoFit/>
          </a:bodyPr>
          <a:lstStyle/>
          <a:p>
            <a:r>
              <a:rPr lang="en-US" sz="1050" dirty="0"/>
              <a:t>In the center column, put the same shape around the number.</a:t>
            </a:r>
          </a:p>
        </p:txBody>
      </p:sp>
      <p:cxnSp>
        <p:nvCxnSpPr>
          <p:cNvPr id="52" name="Straight Arrow Connector 51">
            <a:extLst>
              <a:ext uri="{FF2B5EF4-FFF2-40B4-BE49-F238E27FC236}">
                <a16:creationId xmlns:a16="http://schemas.microsoft.com/office/drawing/2014/main" id="{F99305BC-BC00-EFBB-ABE8-71EEE04382AB}"/>
              </a:ext>
            </a:extLst>
          </p:cNvPr>
          <p:cNvCxnSpPr>
            <a:cxnSpLocks/>
          </p:cNvCxnSpPr>
          <p:nvPr/>
        </p:nvCxnSpPr>
        <p:spPr>
          <a:xfrm>
            <a:off x="7793375" y="2265002"/>
            <a:ext cx="1554534" cy="1016753"/>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2977FFAA-5D82-6E3C-A5C6-BBACCA4B751A}"/>
              </a:ext>
            </a:extLst>
          </p:cNvPr>
          <p:cNvSpPr txBox="1"/>
          <p:nvPr/>
        </p:nvSpPr>
        <p:spPr>
          <a:xfrm>
            <a:off x="9348057" y="3029620"/>
            <a:ext cx="2762561" cy="1061829"/>
          </a:xfrm>
          <a:prstGeom prst="rect">
            <a:avLst/>
          </a:prstGeom>
          <a:noFill/>
          <a:ln>
            <a:solidFill>
              <a:srgbClr val="7030A0"/>
            </a:solidFill>
            <a:prstDash val="dash"/>
          </a:ln>
        </p:spPr>
        <p:txBody>
          <a:bodyPr wrap="square" rtlCol="0">
            <a:spAutoFit/>
          </a:bodyPr>
          <a:lstStyle/>
          <a:p>
            <a:r>
              <a:rPr lang="en-US" sz="1050" dirty="0"/>
              <a:t>A P in a circle means something happened that resulted in a replay. After play was stopped, TS took a time out, then subbed in 14 for 8 (the “x” says the receiving team did these things).</a:t>
            </a:r>
          </a:p>
          <a:p>
            <a:r>
              <a:rPr lang="en-US" sz="1050" dirty="0"/>
              <a:t>For subs, make sure to change the number in the service order and cross off a substitution.</a:t>
            </a:r>
          </a:p>
        </p:txBody>
      </p:sp>
      <p:sp>
        <p:nvSpPr>
          <p:cNvPr id="56" name="Oval 55">
            <a:extLst>
              <a:ext uri="{FF2B5EF4-FFF2-40B4-BE49-F238E27FC236}">
                <a16:creationId xmlns:a16="http://schemas.microsoft.com/office/drawing/2014/main" id="{2F1E9082-28C8-0F76-9D9E-E7CB1201BE03}"/>
              </a:ext>
            </a:extLst>
          </p:cNvPr>
          <p:cNvSpPr>
            <a:spLocks noChangeArrowheads="1"/>
          </p:cNvSpPr>
          <p:nvPr/>
        </p:nvSpPr>
        <p:spPr bwMode="auto">
          <a:xfrm>
            <a:off x="7610061" y="2049379"/>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57" name="TextBox 56">
            <a:extLst>
              <a:ext uri="{FF2B5EF4-FFF2-40B4-BE49-F238E27FC236}">
                <a16:creationId xmlns:a16="http://schemas.microsoft.com/office/drawing/2014/main" id="{C7716CD2-263D-C962-69F0-D4CDACF3BFAF}"/>
              </a:ext>
            </a:extLst>
          </p:cNvPr>
          <p:cNvSpPr txBox="1">
            <a:spLocks noChangeArrowheads="1"/>
          </p:cNvSpPr>
          <p:nvPr/>
        </p:nvSpPr>
        <p:spPr bwMode="auto">
          <a:xfrm>
            <a:off x="7540211" y="1993817"/>
            <a:ext cx="26962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P</a:t>
            </a:r>
          </a:p>
        </p:txBody>
      </p:sp>
      <p:cxnSp>
        <p:nvCxnSpPr>
          <p:cNvPr id="59" name="Straight Arrow Connector 58">
            <a:extLst>
              <a:ext uri="{FF2B5EF4-FFF2-40B4-BE49-F238E27FC236}">
                <a16:creationId xmlns:a16="http://schemas.microsoft.com/office/drawing/2014/main" id="{953DEA93-0A62-2BAB-74F0-401D9C37B4E5}"/>
              </a:ext>
            </a:extLst>
          </p:cNvPr>
          <p:cNvCxnSpPr>
            <a:cxnSpLocks/>
          </p:cNvCxnSpPr>
          <p:nvPr/>
        </p:nvCxnSpPr>
        <p:spPr>
          <a:xfrm flipH="1" flipV="1">
            <a:off x="1885442" y="2131561"/>
            <a:ext cx="1464106" cy="353791"/>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60" name="TextBox 59">
            <a:extLst>
              <a:ext uri="{FF2B5EF4-FFF2-40B4-BE49-F238E27FC236}">
                <a16:creationId xmlns:a16="http://schemas.microsoft.com/office/drawing/2014/main" id="{1DD5B9B1-94F9-69BA-1190-BB4B411F8385}"/>
              </a:ext>
            </a:extLst>
          </p:cNvPr>
          <p:cNvSpPr txBox="1"/>
          <p:nvPr/>
        </p:nvSpPr>
        <p:spPr>
          <a:xfrm>
            <a:off x="42437" y="1612480"/>
            <a:ext cx="1815859" cy="1061829"/>
          </a:xfrm>
          <a:prstGeom prst="rect">
            <a:avLst/>
          </a:prstGeom>
          <a:noFill/>
          <a:ln>
            <a:solidFill>
              <a:srgbClr val="7030A0"/>
            </a:solidFill>
            <a:prstDash val="dash"/>
          </a:ln>
        </p:spPr>
        <p:txBody>
          <a:bodyPr wrap="square" rtlCol="0">
            <a:spAutoFit/>
          </a:bodyPr>
          <a:lstStyle/>
          <a:p>
            <a:r>
              <a:rPr lang="en-US" sz="1050" dirty="0"/>
              <a:t>After 6’s first serve, she tossed for her second and let it drop. This is notated with a P inside a square (because she never contacted the ball, there is no circle).</a:t>
            </a:r>
          </a:p>
        </p:txBody>
      </p:sp>
      <p:cxnSp>
        <p:nvCxnSpPr>
          <p:cNvPr id="259" name="Straight Connector 162">
            <a:extLst>
              <a:ext uri="{FF2B5EF4-FFF2-40B4-BE49-F238E27FC236}">
                <a16:creationId xmlns:a16="http://schemas.microsoft.com/office/drawing/2014/main" id="{CA01DCEA-1C07-63F2-A347-EF475F4A2AA9}"/>
              </a:ext>
            </a:extLst>
          </p:cNvPr>
          <p:cNvCxnSpPr>
            <a:cxnSpLocks noChangeShapeType="1"/>
          </p:cNvCxnSpPr>
          <p:nvPr/>
        </p:nvCxnSpPr>
        <p:spPr bwMode="auto">
          <a:xfrm flipH="1">
            <a:off x="5608382" y="410132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0" name="Straight Connector 162">
            <a:extLst>
              <a:ext uri="{FF2B5EF4-FFF2-40B4-BE49-F238E27FC236}">
                <a16:creationId xmlns:a16="http://schemas.microsoft.com/office/drawing/2014/main" id="{66394EE0-1DCE-8697-F782-94F5275DA589}"/>
              </a:ext>
            </a:extLst>
          </p:cNvPr>
          <p:cNvCxnSpPr>
            <a:cxnSpLocks noChangeShapeType="1"/>
          </p:cNvCxnSpPr>
          <p:nvPr/>
        </p:nvCxnSpPr>
        <p:spPr bwMode="auto">
          <a:xfrm flipH="1">
            <a:off x="5616002" y="425372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1" name="Straight Connector 162">
            <a:extLst>
              <a:ext uri="{FF2B5EF4-FFF2-40B4-BE49-F238E27FC236}">
                <a16:creationId xmlns:a16="http://schemas.microsoft.com/office/drawing/2014/main" id="{1A4DA4F9-A48A-151D-C525-D073D8110633}"/>
              </a:ext>
            </a:extLst>
          </p:cNvPr>
          <p:cNvCxnSpPr>
            <a:cxnSpLocks noChangeShapeType="1"/>
          </p:cNvCxnSpPr>
          <p:nvPr/>
        </p:nvCxnSpPr>
        <p:spPr bwMode="auto">
          <a:xfrm flipH="1">
            <a:off x="5600762" y="440612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2" name="Straight Connector 162">
            <a:extLst>
              <a:ext uri="{FF2B5EF4-FFF2-40B4-BE49-F238E27FC236}">
                <a16:creationId xmlns:a16="http://schemas.microsoft.com/office/drawing/2014/main" id="{F21EF852-CE99-DF86-37E7-877A947845C0}"/>
              </a:ext>
            </a:extLst>
          </p:cNvPr>
          <p:cNvCxnSpPr>
            <a:cxnSpLocks noChangeShapeType="1"/>
          </p:cNvCxnSpPr>
          <p:nvPr/>
        </p:nvCxnSpPr>
        <p:spPr bwMode="auto">
          <a:xfrm flipH="1">
            <a:off x="5631242" y="456614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sp>
        <p:nvSpPr>
          <p:cNvPr id="265" name="Oval 264">
            <a:extLst>
              <a:ext uri="{FF2B5EF4-FFF2-40B4-BE49-F238E27FC236}">
                <a16:creationId xmlns:a16="http://schemas.microsoft.com/office/drawing/2014/main" id="{D3DACBC9-6D91-AC83-6E98-CBF3EFBF95C4}"/>
              </a:ext>
            </a:extLst>
          </p:cNvPr>
          <p:cNvSpPr>
            <a:spLocks noChangeArrowheads="1"/>
          </p:cNvSpPr>
          <p:nvPr/>
        </p:nvSpPr>
        <p:spPr bwMode="auto">
          <a:xfrm>
            <a:off x="3654724" y="2475035"/>
            <a:ext cx="138112" cy="138112"/>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76" name="Rectangle 275">
            <a:extLst>
              <a:ext uri="{FF2B5EF4-FFF2-40B4-BE49-F238E27FC236}">
                <a16:creationId xmlns:a16="http://schemas.microsoft.com/office/drawing/2014/main" id="{5DD5781C-E7AF-B7B6-F40E-CD43D3CA3B54}"/>
              </a:ext>
            </a:extLst>
          </p:cNvPr>
          <p:cNvSpPr>
            <a:spLocks noChangeArrowheads="1"/>
          </p:cNvSpPr>
          <p:nvPr/>
        </p:nvSpPr>
        <p:spPr bwMode="auto">
          <a:xfrm>
            <a:off x="4269345" y="3823044"/>
            <a:ext cx="138112" cy="125413"/>
          </a:xfrm>
          <a:prstGeom prst="rect">
            <a:avLst/>
          </a:prstGeom>
          <a:noFill/>
          <a:ln w="9525" algn="ctr">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000">
              <a:solidFill>
                <a:srgbClr val="0070C0"/>
              </a:solidFill>
            </a:endParaRPr>
          </a:p>
        </p:txBody>
      </p:sp>
      <p:sp>
        <p:nvSpPr>
          <p:cNvPr id="277" name="TextBox 276">
            <a:extLst>
              <a:ext uri="{FF2B5EF4-FFF2-40B4-BE49-F238E27FC236}">
                <a16:creationId xmlns:a16="http://schemas.microsoft.com/office/drawing/2014/main" id="{34A14CB2-4FB5-748D-EB92-E94395486DB1}"/>
              </a:ext>
            </a:extLst>
          </p:cNvPr>
          <p:cNvSpPr txBox="1">
            <a:spLocks noChangeArrowheads="1"/>
          </p:cNvSpPr>
          <p:nvPr/>
        </p:nvSpPr>
        <p:spPr bwMode="auto">
          <a:xfrm>
            <a:off x="4205462" y="3762657"/>
            <a:ext cx="27781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a:t>
            </a:r>
          </a:p>
        </p:txBody>
      </p:sp>
      <p:sp>
        <p:nvSpPr>
          <p:cNvPr id="278" name="TextBox 277">
            <a:extLst>
              <a:ext uri="{FF2B5EF4-FFF2-40B4-BE49-F238E27FC236}">
                <a16:creationId xmlns:a16="http://schemas.microsoft.com/office/drawing/2014/main" id="{18834A1A-B738-ECF2-2783-34C6FE8E8076}"/>
              </a:ext>
            </a:extLst>
          </p:cNvPr>
          <p:cNvSpPr txBox="1">
            <a:spLocks noChangeArrowheads="1"/>
          </p:cNvSpPr>
          <p:nvPr/>
        </p:nvSpPr>
        <p:spPr bwMode="auto">
          <a:xfrm>
            <a:off x="4032042" y="3769007"/>
            <a:ext cx="29206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M</a:t>
            </a:r>
          </a:p>
        </p:txBody>
      </p:sp>
      <p:sp>
        <p:nvSpPr>
          <p:cNvPr id="279" name="TextBox 278">
            <a:extLst>
              <a:ext uri="{FF2B5EF4-FFF2-40B4-BE49-F238E27FC236}">
                <a16:creationId xmlns:a16="http://schemas.microsoft.com/office/drawing/2014/main" id="{D7F493F3-6D6A-AD5A-7404-2975842D2ACF}"/>
              </a:ext>
            </a:extLst>
          </p:cNvPr>
          <p:cNvSpPr txBox="1">
            <a:spLocks noChangeArrowheads="1"/>
          </p:cNvSpPr>
          <p:nvPr/>
        </p:nvSpPr>
        <p:spPr bwMode="auto">
          <a:xfrm>
            <a:off x="4998942" y="4631189"/>
            <a:ext cx="3257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23</a:t>
            </a:r>
          </a:p>
        </p:txBody>
      </p:sp>
      <p:cxnSp>
        <p:nvCxnSpPr>
          <p:cNvPr id="280" name="Straight Connector 162">
            <a:extLst>
              <a:ext uri="{FF2B5EF4-FFF2-40B4-BE49-F238E27FC236}">
                <a16:creationId xmlns:a16="http://schemas.microsoft.com/office/drawing/2014/main" id="{10F207AC-5B9D-72EE-FF97-19BFAECBC9F6}"/>
              </a:ext>
            </a:extLst>
          </p:cNvPr>
          <p:cNvCxnSpPr>
            <a:cxnSpLocks noChangeShapeType="1"/>
          </p:cNvCxnSpPr>
          <p:nvPr/>
        </p:nvCxnSpPr>
        <p:spPr bwMode="auto">
          <a:xfrm flipH="1">
            <a:off x="5250237" y="4701791"/>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sp>
        <p:nvSpPr>
          <p:cNvPr id="281" name="Oval 280">
            <a:extLst>
              <a:ext uri="{FF2B5EF4-FFF2-40B4-BE49-F238E27FC236}">
                <a16:creationId xmlns:a16="http://schemas.microsoft.com/office/drawing/2014/main" id="{62BF330F-A2DE-DB21-6691-3D2260D86D92}"/>
              </a:ext>
            </a:extLst>
          </p:cNvPr>
          <p:cNvSpPr>
            <a:spLocks noChangeArrowheads="1"/>
          </p:cNvSpPr>
          <p:nvPr/>
        </p:nvSpPr>
        <p:spPr bwMode="auto">
          <a:xfrm>
            <a:off x="5254903" y="4680713"/>
            <a:ext cx="138112" cy="138113"/>
          </a:xfrm>
          <a:prstGeom prst="ellipse">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287" name="Left Brace 286">
            <a:extLst>
              <a:ext uri="{FF2B5EF4-FFF2-40B4-BE49-F238E27FC236}">
                <a16:creationId xmlns:a16="http://schemas.microsoft.com/office/drawing/2014/main" id="{12028EA3-A94D-2562-C1FC-B183E0D794AB}"/>
              </a:ext>
            </a:extLst>
          </p:cNvPr>
          <p:cNvSpPr/>
          <p:nvPr/>
        </p:nvSpPr>
        <p:spPr>
          <a:xfrm rot="16200000">
            <a:off x="7807480" y="4604704"/>
            <a:ext cx="296231" cy="2624136"/>
          </a:xfrm>
          <a:prstGeom prst="leftBrace">
            <a:avLst>
              <a:gd name="adj1" fmla="val 76134"/>
              <a:gd name="adj2" fmla="val 84162"/>
            </a:avLst>
          </a:prstGeom>
          <a:ln w="12700">
            <a:solidFill>
              <a:srgbClr val="FFC000"/>
            </a:solidFill>
            <a:prstDash val="lg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040" name="TextBox 43039">
            <a:extLst>
              <a:ext uri="{FF2B5EF4-FFF2-40B4-BE49-F238E27FC236}">
                <a16:creationId xmlns:a16="http://schemas.microsoft.com/office/drawing/2014/main" id="{AA14D0D9-F974-D9C5-8830-00B7645C92E5}"/>
              </a:ext>
            </a:extLst>
          </p:cNvPr>
          <p:cNvSpPr txBox="1"/>
          <p:nvPr/>
        </p:nvSpPr>
        <p:spPr>
          <a:xfrm>
            <a:off x="8566993" y="6076165"/>
            <a:ext cx="3062153" cy="600164"/>
          </a:xfrm>
          <a:prstGeom prst="rect">
            <a:avLst/>
          </a:prstGeom>
          <a:noFill/>
          <a:ln w="12700">
            <a:solidFill>
              <a:srgbClr val="FFC000"/>
            </a:solidFill>
            <a:prstDash val="lgDashDot"/>
          </a:ln>
        </p:spPr>
        <p:txBody>
          <a:bodyPr wrap="square" rtlCol="0">
            <a:spAutoFit/>
          </a:bodyPr>
          <a:lstStyle/>
          <a:p>
            <a:r>
              <a:rPr lang="en-US" sz="1100" dirty="0"/>
              <a:t>After the set, fill in each team on the appropriate line, with their score in the final score boxes on the same line.</a:t>
            </a:r>
          </a:p>
        </p:txBody>
      </p:sp>
      <p:sp>
        <p:nvSpPr>
          <p:cNvPr id="43088" name="Left Brace 43087">
            <a:extLst>
              <a:ext uri="{FF2B5EF4-FFF2-40B4-BE49-F238E27FC236}">
                <a16:creationId xmlns:a16="http://schemas.microsoft.com/office/drawing/2014/main" id="{610A7FB6-3388-BA77-CE93-735C506C1067}"/>
              </a:ext>
            </a:extLst>
          </p:cNvPr>
          <p:cNvSpPr/>
          <p:nvPr/>
        </p:nvSpPr>
        <p:spPr>
          <a:xfrm rot="16200000">
            <a:off x="3471717" y="5283731"/>
            <a:ext cx="296231" cy="1450102"/>
          </a:xfrm>
          <a:prstGeom prst="leftBrace">
            <a:avLst>
              <a:gd name="adj1" fmla="val 76134"/>
              <a:gd name="adj2" fmla="val 50000"/>
            </a:avLst>
          </a:prstGeom>
          <a:ln w="12700">
            <a:solidFill>
              <a:srgbClr val="FFC000"/>
            </a:solidFill>
            <a:prstDash val="lgDash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3156" name="TextBox 43155">
            <a:extLst>
              <a:ext uri="{FF2B5EF4-FFF2-40B4-BE49-F238E27FC236}">
                <a16:creationId xmlns:a16="http://schemas.microsoft.com/office/drawing/2014/main" id="{94FECA96-647E-AB03-DD7F-4D736EAD2FF1}"/>
              </a:ext>
            </a:extLst>
          </p:cNvPr>
          <p:cNvSpPr txBox="1"/>
          <p:nvPr/>
        </p:nvSpPr>
        <p:spPr>
          <a:xfrm>
            <a:off x="3325576" y="6155080"/>
            <a:ext cx="2025649" cy="600164"/>
          </a:xfrm>
          <a:prstGeom prst="rect">
            <a:avLst/>
          </a:prstGeom>
          <a:noFill/>
          <a:ln w="12700">
            <a:solidFill>
              <a:srgbClr val="FFC000"/>
            </a:solidFill>
            <a:prstDash val="lgDashDot"/>
          </a:ln>
        </p:spPr>
        <p:txBody>
          <a:bodyPr wrap="square" rtlCol="0">
            <a:spAutoFit/>
          </a:bodyPr>
          <a:lstStyle/>
          <a:p>
            <a:r>
              <a:rPr lang="en-US" sz="1100" dirty="0"/>
              <a:t>Make sure to sign the scoresheet and get the R2 to sign the scoresheet each set.</a:t>
            </a:r>
          </a:p>
        </p:txBody>
      </p:sp>
      <p:sp>
        <p:nvSpPr>
          <p:cNvPr id="43157" name="TextBox 43156">
            <a:extLst>
              <a:ext uri="{FF2B5EF4-FFF2-40B4-BE49-F238E27FC236}">
                <a16:creationId xmlns:a16="http://schemas.microsoft.com/office/drawing/2014/main" id="{89C436ED-0E10-65EC-386F-3DE70C36E32A}"/>
              </a:ext>
            </a:extLst>
          </p:cNvPr>
          <p:cNvSpPr txBox="1"/>
          <p:nvPr/>
        </p:nvSpPr>
        <p:spPr>
          <a:xfrm>
            <a:off x="1865536" y="6069800"/>
            <a:ext cx="1354213" cy="646331"/>
          </a:xfrm>
          <a:prstGeom prst="rect">
            <a:avLst/>
          </a:prstGeom>
          <a:noFill/>
          <a:ln>
            <a:solidFill>
              <a:schemeClr val="accent6"/>
            </a:solidFill>
          </a:ln>
        </p:spPr>
        <p:txBody>
          <a:bodyPr wrap="square" rtlCol="0">
            <a:spAutoFit/>
          </a:bodyPr>
          <a:lstStyle/>
          <a:p>
            <a:r>
              <a:rPr lang="en-US" sz="1200" dirty="0"/>
              <a:t>Get both referees’ names and fill them in.</a:t>
            </a:r>
          </a:p>
        </p:txBody>
      </p:sp>
      <p:cxnSp>
        <p:nvCxnSpPr>
          <p:cNvPr id="43158" name="Straight Arrow Connector 43157">
            <a:extLst>
              <a:ext uri="{FF2B5EF4-FFF2-40B4-BE49-F238E27FC236}">
                <a16:creationId xmlns:a16="http://schemas.microsoft.com/office/drawing/2014/main" id="{1C523416-772E-5E8F-6F02-D5A16C32B38E}"/>
              </a:ext>
            </a:extLst>
          </p:cNvPr>
          <p:cNvCxnSpPr>
            <a:cxnSpLocks/>
          </p:cNvCxnSpPr>
          <p:nvPr/>
        </p:nvCxnSpPr>
        <p:spPr>
          <a:xfrm flipH="1">
            <a:off x="2223268" y="5685404"/>
            <a:ext cx="94896" cy="390761"/>
          </a:xfrm>
          <a:prstGeom prst="straightConnector1">
            <a:avLst/>
          </a:prstGeom>
          <a:ln w="19050">
            <a:solidFill>
              <a:schemeClr val="accent6"/>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43161" name="TextBox 155">
            <a:extLst>
              <a:ext uri="{FF2B5EF4-FFF2-40B4-BE49-F238E27FC236}">
                <a16:creationId xmlns:a16="http://schemas.microsoft.com/office/drawing/2014/main" id="{BCC6376D-1B35-1930-E791-0F7962459649}"/>
              </a:ext>
            </a:extLst>
          </p:cNvPr>
          <p:cNvSpPr txBox="1">
            <a:spLocks noChangeArrowheads="1"/>
          </p:cNvSpPr>
          <p:nvPr/>
        </p:nvSpPr>
        <p:spPr bwMode="auto">
          <a:xfrm>
            <a:off x="2496642" y="4606285"/>
            <a:ext cx="87075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YC #3 Set 1</a:t>
            </a:r>
          </a:p>
        </p:txBody>
      </p:sp>
      <p:sp>
        <p:nvSpPr>
          <p:cNvPr id="43162" name="TextBox 43161">
            <a:extLst>
              <a:ext uri="{FF2B5EF4-FFF2-40B4-BE49-F238E27FC236}">
                <a16:creationId xmlns:a16="http://schemas.microsoft.com/office/drawing/2014/main" id="{DF8EEAE8-C41B-158C-5DE7-605BF5C4FECD}"/>
              </a:ext>
            </a:extLst>
          </p:cNvPr>
          <p:cNvSpPr txBox="1"/>
          <p:nvPr/>
        </p:nvSpPr>
        <p:spPr>
          <a:xfrm>
            <a:off x="59791" y="4204629"/>
            <a:ext cx="1788812" cy="830997"/>
          </a:xfrm>
          <a:prstGeom prst="rect">
            <a:avLst/>
          </a:prstGeom>
          <a:noFill/>
          <a:ln>
            <a:solidFill>
              <a:schemeClr val="accent6"/>
            </a:solidFill>
          </a:ln>
        </p:spPr>
        <p:txBody>
          <a:bodyPr wrap="square" rtlCol="0">
            <a:spAutoFit/>
          </a:bodyPr>
          <a:lstStyle/>
          <a:p>
            <a:r>
              <a:rPr lang="en-US" sz="1200" dirty="0"/>
              <a:t>Player #3 got a yellow card in the first set. This carries over, so gets notated on each set after.</a:t>
            </a:r>
          </a:p>
        </p:txBody>
      </p:sp>
      <p:cxnSp>
        <p:nvCxnSpPr>
          <p:cNvPr id="43163" name="Straight Arrow Connector 43162">
            <a:extLst>
              <a:ext uri="{FF2B5EF4-FFF2-40B4-BE49-F238E27FC236}">
                <a16:creationId xmlns:a16="http://schemas.microsoft.com/office/drawing/2014/main" id="{F9E5E9EF-2851-B1FA-2852-15526CEC9416}"/>
              </a:ext>
            </a:extLst>
          </p:cNvPr>
          <p:cNvCxnSpPr>
            <a:cxnSpLocks/>
          </p:cNvCxnSpPr>
          <p:nvPr/>
        </p:nvCxnSpPr>
        <p:spPr>
          <a:xfrm flipH="1">
            <a:off x="1846673" y="4730515"/>
            <a:ext cx="717908" cy="234454"/>
          </a:xfrm>
          <a:prstGeom prst="straightConnector1">
            <a:avLst/>
          </a:prstGeom>
          <a:ln w="19050">
            <a:solidFill>
              <a:schemeClr val="accent6"/>
            </a:solidFill>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43165" name="TextBox 43164">
            <a:extLst>
              <a:ext uri="{FF2B5EF4-FFF2-40B4-BE49-F238E27FC236}">
                <a16:creationId xmlns:a16="http://schemas.microsoft.com/office/drawing/2014/main" id="{A07F05F7-4CEC-565C-1D65-3D419DED16D9}"/>
              </a:ext>
            </a:extLst>
          </p:cNvPr>
          <p:cNvSpPr txBox="1"/>
          <p:nvPr/>
        </p:nvSpPr>
        <p:spPr>
          <a:xfrm>
            <a:off x="57985" y="5158572"/>
            <a:ext cx="1750167" cy="1546577"/>
          </a:xfrm>
          <a:prstGeom prst="rect">
            <a:avLst/>
          </a:prstGeom>
          <a:noFill/>
          <a:ln w="9525">
            <a:solidFill>
              <a:srgbClr val="7030A0"/>
            </a:solidFill>
            <a:prstDash val="dash"/>
          </a:ln>
        </p:spPr>
        <p:txBody>
          <a:bodyPr wrap="square" rtlCol="0">
            <a:spAutoFit/>
          </a:bodyPr>
          <a:lstStyle/>
          <a:p>
            <a:r>
              <a:rPr lang="en-US" sz="1050" dirty="0"/>
              <a:t>The coach turned in their lineup card late and got an unnecessary delay. Later they came out of a time out late and received a second delay, which was red and caused a side out (in a square because there wasn’t a serve associated).</a:t>
            </a:r>
          </a:p>
        </p:txBody>
      </p:sp>
      <p:cxnSp>
        <p:nvCxnSpPr>
          <p:cNvPr id="43166" name="Straight Arrow Connector 43165">
            <a:extLst>
              <a:ext uri="{FF2B5EF4-FFF2-40B4-BE49-F238E27FC236}">
                <a16:creationId xmlns:a16="http://schemas.microsoft.com/office/drawing/2014/main" id="{0C29D52B-C904-4630-F1E2-E4D252DF014F}"/>
              </a:ext>
            </a:extLst>
          </p:cNvPr>
          <p:cNvCxnSpPr>
            <a:cxnSpLocks/>
          </p:cNvCxnSpPr>
          <p:nvPr/>
        </p:nvCxnSpPr>
        <p:spPr>
          <a:xfrm flipH="1">
            <a:off x="1798640" y="4972990"/>
            <a:ext cx="830787" cy="542749"/>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92" name="TextBox 191">
            <a:extLst>
              <a:ext uri="{FF2B5EF4-FFF2-40B4-BE49-F238E27FC236}">
                <a16:creationId xmlns:a16="http://schemas.microsoft.com/office/drawing/2014/main" id="{3DBC8662-B54C-6ABB-58ED-7820D7511C0E}"/>
              </a:ext>
            </a:extLst>
          </p:cNvPr>
          <p:cNvSpPr txBox="1"/>
          <p:nvPr/>
        </p:nvSpPr>
        <p:spPr>
          <a:xfrm>
            <a:off x="9337147" y="4915575"/>
            <a:ext cx="2786954" cy="577081"/>
          </a:xfrm>
          <a:prstGeom prst="rect">
            <a:avLst/>
          </a:prstGeom>
          <a:noFill/>
          <a:ln>
            <a:solidFill>
              <a:srgbClr val="7030A0"/>
            </a:solidFill>
            <a:prstDash val="dash"/>
          </a:ln>
        </p:spPr>
        <p:txBody>
          <a:bodyPr wrap="square" rtlCol="0">
            <a:spAutoFit/>
          </a:bodyPr>
          <a:lstStyle/>
          <a:p>
            <a:r>
              <a:rPr lang="en-US" sz="1050" dirty="0"/>
              <a:t>The head coach received a yellow card for unsporting conduct (“USP”). The score at the time it was received is written.</a:t>
            </a:r>
          </a:p>
        </p:txBody>
      </p:sp>
      <p:cxnSp>
        <p:nvCxnSpPr>
          <p:cNvPr id="193" name="Straight Arrow Connector 192">
            <a:extLst>
              <a:ext uri="{FF2B5EF4-FFF2-40B4-BE49-F238E27FC236}">
                <a16:creationId xmlns:a16="http://schemas.microsoft.com/office/drawing/2014/main" id="{3CD26010-DE96-2641-4FD0-8766687F952D}"/>
              </a:ext>
            </a:extLst>
          </p:cNvPr>
          <p:cNvCxnSpPr>
            <a:cxnSpLocks/>
            <a:stCxn id="43125" idx="3"/>
          </p:cNvCxnSpPr>
          <p:nvPr/>
        </p:nvCxnSpPr>
        <p:spPr>
          <a:xfrm>
            <a:off x="8747219" y="4745983"/>
            <a:ext cx="589928" cy="342228"/>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cxnSp>
        <p:nvCxnSpPr>
          <p:cNvPr id="218" name="Straight Arrow Connector 217">
            <a:extLst>
              <a:ext uri="{FF2B5EF4-FFF2-40B4-BE49-F238E27FC236}">
                <a16:creationId xmlns:a16="http://schemas.microsoft.com/office/drawing/2014/main" id="{5F9C8207-36D0-CC31-3DD0-8ED35FF4206F}"/>
              </a:ext>
            </a:extLst>
          </p:cNvPr>
          <p:cNvCxnSpPr>
            <a:cxnSpLocks/>
          </p:cNvCxnSpPr>
          <p:nvPr/>
        </p:nvCxnSpPr>
        <p:spPr>
          <a:xfrm flipH="1" flipV="1">
            <a:off x="1891334" y="2969932"/>
            <a:ext cx="2097598" cy="806999"/>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43200" name="TextBox 43199">
            <a:extLst>
              <a:ext uri="{FF2B5EF4-FFF2-40B4-BE49-F238E27FC236}">
                <a16:creationId xmlns:a16="http://schemas.microsoft.com/office/drawing/2014/main" id="{0CB7C6BE-B074-7A9B-6716-3A3A9085666F}"/>
              </a:ext>
            </a:extLst>
          </p:cNvPr>
          <p:cNvSpPr txBox="1"/>
          <p:nvPr/>
        </p:nvSpPr>
        <p:spPr>
          <a:xfrm>
            <a:off x="60516" y="2742219"/>
            <a:ext cx="1824638" cy="1384995"/>
          </a:xfrm>
          <a:prstGeom prst="rect">
            <a:avLst/>
          </a:prstGeom>
          <a:noFill/>
          <a:ln>
            <a:solidFill>
              <a:srgbClr val="7030A0"/>
            </a:solidFill>
            <a:prstDash val="dash"/>
          </a:ln>
        </p:spPr>
        <p:txBody>
          <a:bodyPr wrap="square" rtlCol="0">
            <a:spAutoFit/>
          </a:bodyPr>
          <a:lstStyle/>
          <a:p>
            <a:r>
              <a:rPr lang="en-US" sz="1050" dirty="0"/>
              <a:t>After awarding the 23</a:t>
            </a:r>
            <a:r>
              <a:rPr lang="en-US" sz="1050" baseline="30000" dirty="0"/>
              <a:t>rd</a:t>
            </a:r>
            <a:r>
              <a:rPr lang="en-US" sz="1050" dirty="0"/>
              <a:t> point to TS, the R1 changes his mind. Cross out the original, write an M, then write the new result in a square. Cross out the point in the running column and rewrite the number next to it to use later.</a:t>
            </a:r>
          </a:p>
        </p:txBody>
      </p:sp>
      <p:cxnSp>
        <p:nvCxnSpPr>
          <p:cNvPr id="43202" name="Straight Connector 162">
            <a:extLst>
              <a:ext uri="{FF2B5EF4-FFF2-40B4-BE49-F238E27FC236}">
                <a16:creationId xmlns:a16="http://schemas.microsoft.com/office/drawing/2014/main" id="{273A8A52-935A-FA65-2DB1-F80E8BA7C29E}"/>
              </a:ext>
            </a:extLst>
          </p:cNvPr>
          <p:cNvCxnSpPr>
            <a:cxnSpLocks noChangeShapeType="1"/>
          </p:cNvCxnSpPr>
          <p:nvPr/>
        </p:nvCxnSpPr>
        <p:spPr bwMode="auto">
          <a:xfrm flipH="1">
            <a:off x="3926655" y="3831551"/>
            <a:ext cx="131762" cy="130175"/>
          </a:xfrm>
          <a:prstGeom prst="line">
            <a:avLst/>
          </a:prstGeom>
          <a:noFill/>
          <a:ln w="19050" algn="ctr">
            <a:solidFill>
              <a:srgbClr val="0070C0"/>
            </a:solidFill>
            <a:round/>
            <a:headEnd/>
            <a:tailEnd/>
          </a:ln>
          <a:extLst>
            <a:ext uri="{909E8E84-426E-40DD-AFC4-6F175D3DCCD1}">
              <a14:hiddenFill xmlns:a14="http://schemas.microsoft.com/office/drawing/2010/main">
                <a:noFill/>
              </a14:hiddenFill>
            </a:ext>
          </a:extLst>
        </p:spPr>
      </p:cxnSp>
      <p:cxnSp>
        <p:nvCxnSpPr>
          <p:cNvPr id="43206" name="Straight Arrow Connector 43205">
            <a:extLst>
              <a:ext uri="{FF2B5EF4-FFF2-40B4-BE49-F238E27FC236}">
                <a16:creationId xmlns:a16="http://schemas.microsoft.com/office/drawing/2014/main" id="{18525845-59D0-18E0-80E1-F5069B3BD167}"/>
              </a:ext>
            </a:extLst>
          </p:cNvPr>
          <p:cNvCxnSpPr>
            <a:cxnSpLocks/>
            <a:stCxn id="279" idx="1"/>
          </p:cNvCxnSpPr>
          <p:nvPr/>
        </p:nvCxnSpPr>
        <p:spPr>
          <a:xfrm flipH="1" flipV="1">
            <a:off x="1879969" y="3629570"/>
            <a:ext cx="3118973" cy="1124730"/>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43214" name="TextBox 43213">
            <a:extLst>
              <a:ext uri="{FF2B5EF4-FFF2-40B4-BE49-F238E27FC236}">
                <a16:creationId xmlns:a16="http://schemas.microsoft.com/office/drawing/2014/main" id="{DE835861-E540-24D9-5A55-5BA1EE8A1944}"/>
              </a:ext>
            </a:extLst>
          </p:cNvPr>
          <p:cNvSpPr txBox="1"/>
          <p:nvPr/>
        </p:nvSpPr>
        <p:spPr>
          <a:xfrm>
            <a:off x="9348622" y="521243"/>
            <a:ext cx="2786954" cy="577081"/>
          </a:xfrm>
          <a:prstGeom prst="rect">
            <a:avLst/>
          </a:prstGeom>
          <a:noFill/>
          <a:ln>
            <a:solidFill>
              <a:srgbClr val="7030A0"/>
            </a:solidFill>
            <a:prstDash val="dash"/>
          </a:ln>
        </p:spPr>
        <p:txBody>
          <a:bodyPr wrap="square" rtlCol="0">
            <a:spAutoFit/>
          </a:bodyPr>
          <a:lstStyle/>
          <a:p>
            <a:r>
              <a:rPr lang="en-US" sz="1050" dirty="0"/>
              <a:t>Switch to a new color the second time a server comes up (so you can still tell where you are in the order).</a:t>
            </a:r>
          </a:p>
        </p:txBody>
      </p:sp>
      <p:cxnSp>
        <p:nvCxnSpPr>
          <p:cNvPr id="43215" name="Straight Arrow Connector 43214">
            <a:extLst>
              <a:ext uri="{FF2B5EF4-FFF2-40B4-BE49-F238E27FC236}">
                <a16:creationId xmlns:a16="http://schemas.microsoft.com/office/drawing/2014/main" id="{1304BB57-EEDF-61AD-14BC-535EF89AB4DA}"/>
              </a:ext>
            </a:extLst>
          </p:cNvPr>
          <p:cNvCxnSpPr>
            <a:cxnSpLocks/>
            <a:stCxn id="233" idx="1"/>
            <a:endCxn id="43214" idx="1"/>
          </p:cNvCxnSpPr>
          <p:nvPr/>
        </p:nvCxnSpPr>
        <p:spPr>
          <a:xfrm flipV="1">
            <a:off x="7657355" y="809784"/>
            <a:ext cx="1691267" cy="866813"/>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43226" name="TextBox 43225">
            <a:extLst>
              <a:ext uri="{FF2B5EF4-FFF2-40B4-BE49-F238E27FC236}">
                <a16:creationId xmlns:a16="http://schemas.microsoft.com/office/drawing/2014/main" id="{6CF7C681-A9C9-1E39-AE2A-9720F32E63B7}"/>
              </a:ext>
            </a:extLst>
          </p:cNvPr>
          <p:cNvSpPr txBox="1"/>
          <p:nvPr/>
        </p:nvSpPr>
        <p:spPr>
          <a:xfrm>
            <a:off x="9350969" y="1153210"/>
            <a:ext cx="2786954" cy="900246"/>
          </a:xfrm>
          <a:prstGeom prst="rect">
            <a:avLst/>
          </a:prstGeom>
          <a:noFill/>
          <a:ln>
            <a:solidFill>
              <a:srgbClr val="7030A0"/>
            </a:solidFill>
            <a:prstDash val="dash"/>
          </a:ln>
        </p:spPr>
        <p:txBody>
          <a:bodyPr wrap="square" rtlCol="0">
            <a:spAutoFit/>
          </a:bodyPr>
          <a:lstStyle/>
          <a:p>
            <a:r>
              <a:rPr lang="en-US" sz="1050" dirty="0"/>
              <a:t>After the serving team took a timeout, the scorer and referees realize the wrong server has been serving. All points get canceled and a side out occurs (in a square because there wasn’t a serve associated).</a:t>
            </a:r>
          </a:p>
        </p:txBody>
      </p:sp>
      <p:cxnSp>
        <p:nvCxnSpPr>
          <p:cNvPr id="43227" name="Straight Arrow Connector 43226">
            <a:extLst>
              <a:ext uri="{FF2B5EF4-FFF2-40B4-BE49-F238E27FC236}">
                <a16:creationId xmlns:a16="http://schemas.microsoft.com/office/drawing/2014/main" id="{FFE38CB7-EA13-3CF9-419C-D103E55B83FE}"/>
              </a:ext>
            </a:extLst>
          </p:cNvPr>
          <p:cNvCxnSpPr>
            <a:cxnSpLocks/>
          </p:cNvCxnSpPr>
          <p:nvPr/>
        </p:nvCxnSpPr>
        <p:spPr>
          <a:xfrm>
            <a:off x="8926984" y="1688376"/>
            <a:ext cx="422811" cy="3689"/>
          </a:xfrm>
          <a:prstGeom prst="straightConnector1">
            <a:avLst/>
          </a:prstGeom>
          <a:ln w="19050">
            <a:solidFill>
              <a:srgbClr val="7030A0"/>
            </a:solidFill>
            <a:prstDash val="dash"/>
            <a:headEnd type="triangle" w="lg" len="lg"/>
            <a:tailEnd type="none"/>
          </a:ln>
        </p:spPr>
        <p:style>
          <a:lnRef idx="1">
            <a:schemeClr val="accent1"/>
          </a:lnRef>
          <a:fillRef idx="0">
            <a:schemeClr val="accent1"/>
          </a:fillRef>
          <a:effectRef idx="0">
            <a:schemeClr val="accent1"/>
          </a:effectRef>
          <a:fontRef idx="minor">
            <a:schemeClr val="tx1"/>
          </a:fontRef>
        </p:style>
      </p:cxnSp>
      <p:sp>
        <p:nvSpPr>
          <p:cNvPr id="10" name="Rectangle 190">
            <a:extLst>
              <a:ext uri="{FF2B5EF4-FFF2-40B4-BE49-F238E27FC236}">
                <a16:creationId xmlns:a16="http://schemas.microsoft.com/office/drawing/2014/main" id="{68299A2D-9846-C4FA-76E6-E6F8226138F4}"/>
              </a:ext>
            </a:extLst>
          </p:cNvPr>
          <p:cNvSpPr>
            <a:spLocks noChangeArrowheads="1"/>
          </p:cNvSpPr>
          <p:nvPr/>
        </p:nvSpPr>
        <p:spPr bwMode="auto">
          <a:xfrm>
            <a:off x="3933347" y="3390117"/>
            <a:ext cx="138113" cy="125413"/>
          </a:xfrm>
          <a:prstGeom prst="rect">
            <a:avLst/>
          </a:prstGeom>
          <a:noFill/>
          <a:ln w="9525" algn="ctr">
            <a:solidFill>
              <a:srgbClr val="0070C0"/>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endParaRPr lang="en-US" altLang="en-US" sz="1800"/>
          </a:p>
        </p:txBody>
      </p:sp>
      <p:sp>
        <p:nvSpPr>
          <p:cNvPr id="17" name="TextBox 155">
            <a:extLst>
              <a:ext uri="{FF2B5EF4-FFF2-40B4-BE49-F238E27FC236}">
                <a16:creationId xmlns:a16="http://schemas.microsoft.com/office/drawing/2014/main" id="{8D358D8B-0908-C910-6AF1-C99C03C840D5}"/>
              </a:ext>
            </a:extLst>
          </p:cNvPr>
          <p:cNvSpPr txBox="1">
            <a:spLocks noChangeArrowheads="1"/>
          </p:cNvSpPr>
          <p:nvPr/>
        </p:nvSpPr>
        <p:spPr bwMode="auto">
          <a:xfrm>
            <a:off x="2526522" y="4966180"/>
            <a:ext cx="85953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000" dirty="0">
                <a:solidFill>
                  <a:srgbClr val="0070C0"/>
                </a:solidFill>
              </a:rPr>
              <a:t>RUD  17-11</a:t>
            </a:r>
          </a:p>
        </p:txBody>
      </p:sp>
      <p:cxnSp>
        <p:nvCxnSpPr>
          <p:cNvPr id="41" name="Connector: Curved 40">
            <a:extLst>
              <a:ext uri="{FF2B5EF4-FFF2-40B4-BE49-F238E27FC236}">
                <a16:creationId xmlns:a16="http://schemas.microsoft.com/office/drawing/2014/main" id="{B408D02E-64ED-4362-732E-A1624345B651}"/>
              </a:ext>
            </a:extLst>
          </p:cNvPr>
          <p:cNvCxnSpPr>
            <a:cxnSpLocks/>
          </p:cNvCxnSpPr>
          <p:nvPr/>
        </p:nvCxnSpPr>
        <p:spPr>
          <a:xfrm rot="5400000" flipH="1" flipV="1">
            <a:off x="2942125" y="3889755"/>
            <a:ext cx="1602340" cy="766236"/>
          </a:xfrm>
          <a:prstGeom prst="curvedConnector4">
            <a:avLst>
              <a:gd name="adj1" fmla="val -835"/>
              <a:gd name="adj2" fmla="val 171953"/>
            </a:avLst>
          </a:prstGeom>
          <a:ln>
            <a:solidFill>
              <a:srgbClr val="7030A0"/>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3174" name="Straight Arrow Connector 43173">
            <a:extLst>
              <a:ext uri="{FF2B5EF4-FFF2-40B4-BE49-F238E27FC236}">
                <a16:creationId xmlns:a16="http://schemas.microsoft.com/office/drawing/2014/main" id="{B9FFC8A0-31B9-AABA-A84B-DED80CD1F86D}"/>
              </a:ext>
            </a:extLst>
          </p:cNvPr>
          <p:cNvCxnSpPr/>
          <p:nvPr/>
        </p:nvCxnSpPr>
        <p:spPr>
          <a:xfrm flipH="1" flipV="1">
            <a:off x="2863349" y="3154324"/>
            <a:ext cx="6475455" cy="692608"/>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43175" name="Straight Arrow Connector 43174">
            <a:extLst>
              <a:ext uri="{FF2B5EF4-FFF2-40B4-BE49-F238E27FC236}">
                <a16:creationId xmlns:a16="http://schemas.microsoft.com/office/drawing/2014/main" id="{82A4F611-062C-A5F3-E6F1-C279AC60B82A}"/>
              </a:ext>
            </a:extLst>
          </p:cNvPr>
          <p:cNvCxnSpPr>
            <a:cxnSpLocks/>
          </p:cNvCxnSpPr>
          <p:nvPr/>
        </p:nvCxnSpPr>
        <p:spPr>
          <a:xfrm flipH="1">
            <a:off x="2310193" y="3848023"/>
            <a:ext cx="7019726" cy="618824"/>
          </a:xfrm>
          <a:prstGeom prst="straightConnector1">
            <a:avLst/>
          </a:prstGeom>
          <a:ln>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Connector 162">
            <a:extLst>
              <a:ext uri="{FF2B5EF4-FFF2-40B4-BE49-F238E27FC236}">
                <a16:creationId xmlns:a16="http://schemas.microsoft.com/office/drawing/2014/main" id="{B48B87F1-A3EE-99BD-A93C-4C045A95FD21}"/>
              </a:ext>
            </a:extLst>
          </p:cNvPr>
          <p:cNvCxnSpPr>
            <a:cxnSpLocks noChangeShapeType="1"/>
          </p:cNvCxnSpPr>
          <p:nvPr/>
        </p:nvCxnSpPr>
        <p:spPr bwMode="auto">
          <a:xfrm>
            <a:off x="5623897" y="4105891"/>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2" name="Straight Connector 162">
            <a:extLst>
              <a:ext uri="{FF2B5EF4-FFF2-40B4-BE49-F238E27FC236}">
                <a16:creationId xmlns:a16="http://schemas.microsoft.com/office/drawing/2014/main" id="{E9F89307-D279-A5EB-3E2B-8FC28C665D8A}"/>
              </a:ext>
            </a:extLst>
          </p:cNvPr>
          <p:cNvCxnSpPr>
            <a:cxnSpLocks noChangeShapeType="1"/>
          </p:cNvCxnSpPr>
          <p:nvPr/>
        </p:nvCxnSpPr>
        <p:spPr bwMode="auto">
          <a:xfrm>
            <a:off x="5617508" y="4258291"/>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3" name="Straight Connector 162">
            <a:extLst>
              <a:ext uri="{FF2B5EF4-FFF2-40B4-BE49-F238E27FC236}">
                <a16:creationId xmlns:a16="http://schemas.microsoft.com/office/drawing/2014/main" id="{10244A40-DE83-2F3C-BD61-EA92AFACBF0F}"/>
              </a:ext>
            </a:extLst>
          </p:cNvPr>
          <p:cNvCxnSpPr>
            <a:cxnSpLocks noChangeShapeType="1"/>
          </p:cNvCxnSpPr>
          <p:nvPr/>
        </p:nvCxnSpPr>
        <p:spPr bwMode="auto">
          <a:xfrm>
            <a:off x="5595608" y="4400649"/>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4" name="Straight Connector 162">
            <a:extLst>
              <a:ext uri="{FF2B5EF4-FFF2-40B4-BE49-F238E27FC236}">
                <a16:creationId xmlns:a16="http://schemas.microsoft.com/office/drawing/2014/main" id="{911CF510-380F-B32D-B05F-D1A9469286AE}"/>
              </a:ext>
            </a:extLst>
          </p:cNvPr>
          <p:cNvCxnSpPr>
            <a:cxnSpLocks noChangeShapeType="1"/>
          </p:cNvCxnSpPr>
          <p:nvPr/>
        </p:nvCxnSpPr>
        <p:spPr bwMode="auto">
          <a:xfrm>
            <a:off x="5606562" y="4564908"/>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5" name="Straight Connector 162">
            <a:extLst>
              <a:ext uri="{FF2B5EF4-FFF2-40B4-BE49-F238E27FC236}">
                <a16:creationId xmlns:a16="http://schemas.microsoft.com/office/drawing/2014/main" id="{C9628858-BB8E-B2EA-3BAD-C3BCD7CD9D90}"/>
              </a:ext>
            </a:extLst>
          </p:cNvPr>
          <p:cNvCxnSpPr>
            <a:cxnSpLocks noChangeShapeType="1"/>
          </p:cNvCxnSpPr>
          <p:nvPr/>
        </p:nvCxnSpPr>
        <p:spPr bwMode="auto">
          <a:xfrm flipH="1">
            <a:off x="7742888" y="1603617"/>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6" name="Straight Connector 162">
            <a:extLst>
              <a:ext uri="{FF2B5EF4-FFF2-40B4-BE49-F238E27FC236}">
                <a16:creationId xmlns:a16="http://schemas.microsoft.com/office/drawing/2014/main" id="{A599820E-DE6B-FF54-366B-86A6C39B0D94}"/>
              </a:ext>
            </a:extLst>
          </p:cNvPr>
          <p:cNvCxnSpPr>
            <a:cxnSpLocks noChangeShapeType="1"/>
          </p:cNvCxnSpPr>
          <p:nvPr/>
        </p:nvCxnSpPr>
        <p:spPr bwMode="auto">
          <a:xfrm>
            <a:off x="7758403" y="1608186"/>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29" name="Straight Connector 162">
            <a:extLst>
              <a:ext uri="{FF2B5EF4-FFF2-40B4-BE49-F238E27FC236}">
                <a16:creationId xmlns:a16="http://schemas.microsoft.com/office/drawing/2014/main" id="{5AA47B19-C688-4138-27DF-16A23DFD3249}"/>
              </a:ext>
            </a:extLst>
          </p:cNvPr>
          <p:cNvCxnSpPr>
            <a:cxnSpLocks noChangeShapeType="1"/>
          </p:cNvCxnSpPr>
          <p:nvPr/>
        </p:nvCxnSpPr>
        <p:spPr bwMode="auto">
          <a:xfrm flipH="1">
            <a:off x="7917188" y="1602703"/>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30" name="Straight Connector 162">
            <a:extLst>
              <a:ext uri="{FF2B5EF4-FFF2-40B4-BE49-F238E27FC236}">
                <a16:creationId xmlns:a16="http://schemas.microsoft.com/office/drawing/2014/main" id="{72CFB2D4-A768-CA10-17A0-18B9CEA4C2BC}"/>
              </a:ext>
            </a:extLst>
          </p:cNvPr>
          <p:cNvCxnSpPr>
            <a:cxnSpLocks noChangeShapeType="1"/>
          </p:cNvCxnSpPr>
          <p:nvPr/>
        </p:nvCxnSpPr>
        <p:spPr bwMode="auto">
          <a:xfrm>
            <a:off x="7932703" y="1607272"/>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31" name="Straight Connector 162">
            <a:extLst>
              <a:ext uri="{FF2B5EF4-FFF2-40B4-BE49-F238E27FC236}">
                <a16:creationId xmlns:a16="http://schemas.microsoft.com/office/drawing/2014/main" id="{B56DDBA7-C8D4-9169-19E8-D27D80C7A540}"/>
              </a:ext>
            </a:extLst>
          </p:cNvPr>
          <p:cNvCxnSpPr>
            <a:cxnSpLocks noChangeShapeType="1"/>
          </p:cNvCxnSpPr>
          <p:nvPr/>
        </p:nvCxnSpPr>
        <p:spPr bwMode="auto">
          <a:xfrm flipH="1">
            <a:off x="8096963" y="1612750"/>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33" name="Straight Connector 162">
            <a:extLst>
              <a:ext uri="{FF2B5EF4-FFF2-40B4-BE49-F238E27FC236}">
                <a16:creationId xmlns:a16="http://schemas.microsoft.com/office/drawing/2014/main" id="{C20ED0CB-2861-C0F5-B34F-528F354D7EC6}"/>
              </a:ext>
            </a:extLst>
          </p:cNvPr>
          <p:cNvCxnSpPr>
            <a:cxnSpLocks noChangeShapeType="1"/>
          </p:cNvCxnSpPr>
          <p:nvPr/>
        </p:nvCxnSpPr>
        <p:spPr bwMode="auto">
          <a:xfrm>
            <a:off x="8112478" y="1617319"/>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37" name="Straight Connector 162">
            <a:extLst>
              <a:ext uri="{FF2B5EF4-FFF2-40B4-BE49-F238E27FC236}">
                <a16:creationId xmlns:a16="http://schemas.microsoft.com/office/drawing/2014/main" id="{D6A86557-420F-3A68-1EC3-F4D25C45A0F0}"/>
              </a:ext>
            </a:extLst>
          </p:cNvPr>
          <p:cNvCxnSpPr>
            <a:cxnSpLocks noChangeShapeType="1"/>
          </p:cNvCxnSpPr>
          <p:nvPr/>
        </p:nvCxnSpPr>
        <p:spPr bwMode="auto">
          <a:xfrm flipH="1">
            <a:off x="8282215" y="1606367"/>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cxnSp>
        <p:nvCxnSpPr>
          <p:cNvPr id="38" name="Straight Connector 162">
            <a:extLst>
              <a:ext uri="{FF2B5EF4-FFF2-40B4-BE49-F238E27FC236}">
                <a16:creationId xmlns:a16="http://schemas.microsoft.com/office/drawing/2014/main" id="{D7A45A95-0741-2D76-BECF-7C6F46E86181}"/>
              </a:ext>
            </a:extLst>
          </p:cNvPr>
          <p:cNvCxnSpPr>
            <a:cxnSpLocks noChangeShapeType="1"/>
          </p:cNvCxnSpPr>
          <p:nvPr/>
        </p:nvCxnSpPr>
        <p:spPr bwMode="auto">
          <a:xfrm>
            <a:off x="8297730" y="1610936"/>
            <a:ext cx="131762" cy="130175"/>
          </a:xfrm>
          <a:prstGeom prst="line">
            <a:avLst/>
          </a:prstGeom>
          <a:noFill/>
          <a:ln w="19050" algn="ctr">
            <a:solidFill>
              <a:srgbClr val="FF0000"/>
            </a:solidFill>
            <a:round/>
            <a:headEnd/>
            <a:tailEnd/>
          </a:ln>
          <a:extLst>
            <a:ext uri="{909E8E84-426E-40DD-AFC4-6F175D3DCCD1}">
              <a14:hiddenFill xmlns:a14="http://schemas.microsoft.com/office/drawing/2010/main">
                <a:noFill/>
              </a14:hiddenFill>
            </a:ext>
          </a:extLst>
        </p:spPr>
      </p:cxnSp>
      <p:sp>
        <p:nvSpPr>
          <p:cNvPr id="39" name="TextBox 38">
            <a:extLst>
              <a:ext uri="{FF2B5EF4-FFF2-40B4-BE49-F238E27FC236}">
                <a16:creationId xmlns:a16="http://schemas.microsoft.com/office/drawing/2014/main" id="{45CE7382-9312-F972-5116-AFB3B9FCFC6E}"/>
              </a:ext>
            </a:extLst>
          </p:cNvPr>
          <p:cNvSpPr txBox="1"/>
          <p:nvPr/>
        </p:nvSpPr>
        <p:spPr>
          <a:xfrm>
            <a:off x="5420387" y="4056741"/>
            <a:ext cx="309700" cy="677108"/>
          </a:xfrm>
          <a:prstGeom prst="rect">
            <a:avLst/>
          </a:prstGeom>
          <a:noFill/>
        </p:spPr>
        <p:txBody>
          <a:bodyPr wrap="none" rtlCol="0">
            <a:spAutoFit/>
          </a:bodyPr>
          <a:lstStyle/>
          <a:p>
            <a:r>
              <a:rPr lang="en-US" sz="950" dirty="0">
                <a:solidFill>
                  <a:srgbClr val="FF0000"/>
                </a:solidFill>
              </a:rPr>
              <a:t>19</a:t>
            </a:r>
          </a:p>
          <a:p>
            <a:r>
              <a:rPr lang="en-US" sz="950" dirty="0">
                <a:solidFill>
                  <a:srgbClr val="FF0000"/>
                </a:solidFill>
              </a:rPr>
              <a:t>20</a:t>
            </a:r>
          </a:p>
          <a:p>
            <a:r>
              <a:rPr lang="en-US" sz="950" dirty="0">
                <a:solidFill>
                  <a:srgbClr val="FF0000"/>
                </a:solidFill>
              </a:rPr>
              <a:t>21</a:t>
            </a:r>
          </a:p>
          <a:p>
            <a:r>
              <a:rPr lang="en-US" sz="950" dirty="0">
                <a:solidFill>
                  <a:srgbClr val="FF0000"/>
                </a:solidFill>
              </a:rPr>
              <a:t>22</a:t>
            </a:r>
          </a:p>
        </p:txBody>
      </p:sp>
    </p:spTree>
    <p:extLst>
      <p:ext uri="{BB962C8B-B14F-4D97-AF65-F5344CB8AC3E}">
        <p14:creationId xmlns:p14="http://schemas.microsoft.com/office/powerpoint/2010/main" val="263120707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a:extLst>
              <a:ext uri="{FF2B5EF4-FFF2-40B4-BE49-F238E27FC236}">
                <a16:creationId xmlns:a16="http://schemas.microsoft.com/office/drawing/2014/main" id="{C62A3045-040C-009C-D3BA-0BDB5AD6B373}"/>
              </a:ext>
            </a:extLst>
          </p:cNvPr>
          <p:cNvPicPr>
            <a:picLocks noChangeAspect="1"/>
          </p:cNvPicPr>
          <p:nvPr/>
        </p:nvPicPr>
        <p:blipFill>
          <a:blip r:embed="rId3"/>
          <a:stretch>
            <a:fillRect/>
          </a:stretch>
        </p:blipFill>
        <p:spPr>
          <a:xfrm>
            <a:off x="2237917" y="364446"/>
            <a:ext cx="7716165" cy="5651275"/>
          </a:xfrm>
          <a:prstGeom prst="rect">
            <a:avLst/>
          </a:prstGeom>
        </p:spPr>
      </p:pic>
      <p:cxnSp>
        <p:nvCxnSpPr>
          <p:cNvPr id="23" name="Straight Arrow Connector 22">
            <a:extLst>
              <a:ext uri="{FF2B5EF4-FFF2-40B4-BE49-F238E27FC236}">
                <a16:creationId xmlns:a16="http://schemas.microsoft.com/office/drawing/2014/main" id="{EAB6EA10-FD8C-A4D2-3621-6120D4A6A9E2}"/>
              </a:ext>
            </a:extLst>
          </p:cNvPr>
          <p:cNvCxnSpPr>
            <a:cxnSpLocks/>
          </p:cNvCxnSpPr>
          <p:nvPr/>
        </p:nvCxnSpPr>
        <p:spPr>
          <a:xfrm flipH="1">
            <a:off x="3080604" y="1799770"/>
            <a:ext cx="4332277" cy="1412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F0B92A25-4AE0-877E-37BB-E5564385C60E}"/>
              </a:ext>
            </a:extLst>
          </p:cNvPr>
          <p:cNvCxnSpPr>
            <a:cxnSpLocks/>
          </p:cNvCxnSpPr>
          <p:nvPr/>
        </p:nvCxnSpPr>
        <p:spPr>
          <a:xfrm flipH="1" flipV="1">
            <a:off x="3126468" y="2277021"/>
            <a:ext cx="4197441" cy="3084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B6BFC364-F22A-CED0-CE93-2D733EDE67FA}"/>
              </a:ext>
            </a:extLst>
          </p:cNvPr>
          <p:cNvCxnSpPr>
            <a:cxnSpLocks/>
          </p:cNvCxnSpPr>
          <p:nvPr/>
        </p:nvCxnSpPr>
        <p:spPr>
          <a:xfrm flipH="1" flipV="1">
            <a:off x="3197664" y="2711920"/>
            <a:ext cx="4126245" cy="4143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B9CDDC5C-3FEC-F07E-B273-A95C393BC0C0}"/>
              </a:ext>
            </a:extLst>
          </p:cNvPr>
          <p:cNvCxnSpPr>
            <a:cxnSpLocks/>
          </p:cNvCxnSpPr>
          <p:nvPr/>
        </p:nvCxnSpPr>
        <p:spPr>
          <a:xfrm flipH="1">
            <a:off x="3197664" y="3138624"/>
            <a:ext cx="4215217" cy="1662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F2997292-AA02-4B13-5F46-0B4A1ABB9369}"/>
              </a:ext>
            </a:extLst>
          </p:cNvPr>
          <p:cNvCxnSpPr>
            <a:cxnSpLocks/>
          </p:cNvCxnSpPr>
          <p:nvPr/>
        </p:nvCxnSpPr>
        <p:spPr>
          <a:xfrm flipH="1">
            <a:off x="3224314" y="3589547"/>
            <a:ext cx="4188567" cy="1012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A1F38729-4D13-F01F-DDA1-0A6098CE29AD}"/>
              </a:ext>
            </a:extLst>
          </p:cNvPr>
          <p:cNvCxnSpPr>
            <a:cxnSpLocks/>
          </p:cNvCxnSpPr>
          <p:nvPr/>
        </p:nvCxnSpPr>
        <p:spPr>
          <a:xfrm flipH="1">
            <a:off x="3234637" y="4031455"/>
            <a:ext cx="3880266" cy="2087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29" name="Straight Arrow Connector 228">
            <a:extLst>
              <a:ext uri="{FF2B5EF4-FFF2-40B4-BE49-F238E27FC236}">
                <a16:creationId xmlns:a16="http://schemas.microsoft.com/office/drawing/2014/main" id="{EC9DD89A-CC23-F2C3-C5A1-F4DE0AB1E3B4}"/>
              </a:ext>
            </a:extLst>
          </p:cNvPr>
          <p:cNvCxnSpPr>
            <a:cxnSpLocks/>
          </p:cNvCxnSpPr>
          <p:nvPr/>
        </p:nvCxnSpPr>
        <p:spPr>
          <a:xfrm>
            <a:off x="3205164" y="1869812"/>
            <a:ext cx="4334657" cy="40720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52" name="Straight Arrow Connector 251">
            <a:extLst>
              <a:ext uri="{FF2B5EF4-FFF2-40B4-BE49-F238E27FC236}">
                <a16:creationId xmlns:a16="http://schemas.microsoft.com/office/drawing/2014/main" id="{EB0A5EA9-B0E6-A770-D3DA-A3E93C05241F}"/>
              </a:ext>
            </a:extLst>
          </p:cNvPr>
          <p:cNvCxnSpPr>
            <a:cxnSpLocks/>
          </p:cNvCxnSpPr>
          <p:nvPr/>
        </p:nvCxnSpPr>
        <p:spPr>
          <a:xfrm>
            <a:off x="3439886" y="2370832"/>
            <a:ext cx="4099935" cy="35031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55" name="Straight Arrow Connector 254">
            <a:extLst>
              <a:ext uri="{FF2B5EF4-FFF2-40B4-BE49-F238E27FC236}">
                <a16:creationId xmlns:a16="http://schemas.microsoft.com/office/drawing/2014/main" id="{1AEF3AD5-D084-97C4-C5D9-A6AD2EEB241C}"/>
              </a:ext>
            </a:extLst>
          </p:cNvPr>
          <p:cNvCxnSpPr>
            <a:cxnSpLocks/>
          </p:cNvCxnSpPr>
          <p:nvPr/>
        </p:nvCxnSpPr>
        <p:spPr>
          <a:xfrm>
            <a:off x="3260873" y="2815939"/>
            <a:ext cx="4278948" cy="329895"/>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43008" name="Straight Arrow Connector 43007">
            <a:extLst>
              <a:ext uri="{FF2B5EF4-FFF2-40B4-BE49-F238E27FC236}">
                <a16:creationId xmlns:a16="http://schemas.microsoft.com/office/drawing/2014/main" id="{BA30BC75-E787-1761-BDC8-9A88C1B5EEC1}"/>
              </a:ext>
            </a:extLst>
          </p:cNvPr>
          <p:cNvCxnSpPr>
            <a:cxnSpLocks/>
          </p:cNvCxnSpPr>
          <p:nvPr/>
        </p:nvCxnSpPr>
        <p:spPr>
          <a:xfrm>
            <a:off x="3248089" y="3285754"/>
            <a:ext cx="4291732" cy="320371"/>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36182DE-4587-2263-7E32-A8979021613E}"/>
              </a:ext>
            </a:extLst>
          </p:cNvPr>
          <p:cNvCxnSpPr>
            <a:cxnSpLocks/>
          </p:cNvCxnSpPr>
          <p:nvPr/>
        </p:nvCxnSpPr>
        <p:spPr>
          <a:xfrm>
            <a:off x="3282131" y="3738561"/>
            <a:ext cx="4257690" cy="319448"/>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43010" name="Straight Arrow Connector 43009">
            <a:extLst>
              <a:ext uri="{FF2B5EF4-FFF2-40B4-BE49-F238E27FC236}">
                <a16:creationId xmlns:a16="http://schemas.microsoft.com/office/drawing/2014/main" id="{32A5B873-F999-FEB9-3B1A-4BC88C116923}"/>
              </a:ext>
            </a:extLst>
          </p:cNvPr>
          <p:cNvCxnSpPr>
            <a:cxnSpLocks/>
          </p:cNvCxnSpPr>
          <p:nvPr/>
        </p:nvCxnSpPr>
        <p:spPr>
          <a:xfrm flipV="1">
            <a:off x="3354802" y="1831305"/>
            <a:ext cx="4185019" cy="2195744"/>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DE3035DC-602C-AE11-B383-77CD70DD30C7}"/>
              </a:ext>
            </a:extLst>
          </p:cNvPr>
          <p:cNvCxnSpPr>
            <a:cxnSpLocks/>
          </p:cNvCxnSpPr>
          <p:nvPr/>
        </p:nvCxnSpPr>
        <p:spPr>
          <a:xfrm flipH="1">
            <a:off x="3282131" y="1952138"/>
            <a:ext cx="4407538" cy="14642"/>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16">
            <a:extLst>
              <a:ext uri="{FF2B5EF4-FFF2-40B4-BE49-F238E27FC236}">
                <a16:creationId xmlns:a16="http://schemas.microsoft.com/office/drawing/2014/main" id="{5D39E3FF-C3D2-1078-EB32-CA20A54B06D1}"/>
              </a:ext>
            </a:extLst>
          </p:cNvPr>
          <p:cNvSpPr txBox="1">
            <a:spLocks noChangeArrowheads="1"/>
          </p:cNvSpPr>
          <p:nvPr/>
        </p:nvSpPr>
        <p:spPr bwMode="auto">
          <a:xfrm>
            <a:off x="5833731" y="1394072"/>
            <a:ext cx="304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3366CC"/>
              </a:buClr>
              <a:buChar char="•"/>
              <a:defRPr sz="3200">
                <a:solidFill>
                  <a:schemeClr val="tx1"/>
                </a:solidFill>
                <a:latin typeface="Arial" panose="020B0604020202020204" pitchFamily="34" charset="0"/>
              </a:defRPr>
            </a:lvl1pPr>
            <a:lvl2pPr marL="742950" indent="-285750">
              <a:spcBef>
                <a:spcPct val="20000"/>
              </a:spcBef>
              <a:buClr>
                <a:srgbClr val="3366CC"/>
              </a:buClr>
              <a:buChar char="–"/>
              <a:defRPr sz="2800">
                <a:solidFill>
                  <a:schemeClr val="tx1"/>
                </a:solidFill>
                <a:latin typeface="Arial" panose="020B0604020202020204" pitchFamily="34" charset="0"/>
              </a:defRPr>
            </a:lvl2pPr>
            <a:lvl3pPr marL="1143000" indent="-228600">
              <a:spcBef>
                <a:spcPct val="20000"/>
              </a:spcBef>
              <a:buClr>
                <a:srgbClr val="3366CC"/>
              </a:buClr>
              <a:buChar char="•"/>
              <a:defRPr sz="2400">
                <a:solidFill>
                  <a:schemeClr val="tx1"/>
                </a:solidFill>
                <a:latin typeface="Arial" panose="020B0604020202020204" pitchFamily="34" charset="0"/>
              </a:defRPr>
            </a:lvl3pPr>
            <a:lvl4pPr marL="1600200" indent="-228600">
              <a:spcBef>
                <a:spcPct val="20000"/>
              </a:spcBef>
              <a:buClr>
                <a:srgbClr val="3366CC"/>
              </a:buClr>
              <a:buChar char="–"/>
              <a:defRPr sz="2000">
                <a:solidFill>
                  <a:schemeClr val="tx1"/>
                </a:solidFill>
                <a:latin typeface="Arial" panose="020B0604020202020204" pitchFamily="34" charset="0"/>
              </a:defRPr>
            </a:lvl4pPr>
            <a:lvl5pPr marL="2057400" indent="-228600">
              <a:spcBef>
                <a:spcPct val="20000"/>
              </a:spcBef>
              <a:buClr>
                <a:srgbClr val="3366CC"/>
              </a:buClr>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rgbClr val="3366CC"/>
              </a:buClr>
              <a:buChar char="»"/>
              <a:defRPr sz="2000">
                <a:solidFill>
                  <a:schemeClr val="tx1"/>
                </a:solidFill>
                <a:latin typeface="Arial" panose="020B0604020202020204" pitchFamily="34" charset="0"/>
              </a:defRPr>
            </a:lvl9pPr>
          </a:lstStyle>
          <a:p>
            <a:pPr eaLnBrk="1" hangingPunct="1">
              <a:spcBef>
                <a:spcPct val="0"/>
              </a:spcBef>
              <a:buClrTx/>
              <a:buFontTx/>
              <a:buNone/>
            </a:pPr>
            <a:r>
              <a:rPr lang="en-US" altLang="en-US" sz="1400" b="1" dirty="0">
                <a:solidFill>
                  <a:srgbClr val="0070C0"/>
                </a:solidFill>
              </a:rPr>
              <a:t>X</a:t>
            </a:r>
          </a:p>
        </p:txBody>
      </p:sp>
    </p:spTree>
    <p:extLst>
      <p:ext uri="{BB962C8B-B14F-4D97-AF65-F5344CB8AC3E}">
        <p14:creationId xmlns:p14="http://schemas.microsoft.com/office/powerpoint/2010/main" val="4147225048"/>
      </p:ext>
    </p:extLst>
  </p:cSld>
  <p:clrMapOvr>
    <a:masterClrMapping/>
  </p:clrMapOvr>
  <p:transition spd="med"/>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910</TotalTime>
  <Words>1335</Words>
  <Application>Microsoft Macintosh PowerPoint</Application>
  <PresentationFormat>Widescreen</PresentationFormat>
  <Paragraphs>369</Paragraphs>
  <Slides>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Blackadder ITC</vt:lpstr>
      <vt:lpstr>Calibri</vt:lpstr>
      <vt:lpstr>Calibri Light</vt:lpstr>
      <vt:lpstr>Cambria Math</vt:lpstr>
      <vt:lpstr>Office Theme</vt:lpstr>
      <vt:lpstr>The Code – once done, the scoresheet can be “read” to recreate the game.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Tracy Stanzel</dc:creator>
  <cp:lastModifiedBy>Steven Petesch</cp:lastModifiedBy>
  <cp:revision>5</cp:revision>
  <cp:lastPrinted>2022-10-10T20:11:03Z</cp:lastPrinted>
  <dcterms:created xsi:type="dcterms:W3CDTF">2022-10-06T22:06:23Z</dcterms:created>
  <dcterms:modified xsi:type="dcterms:W3CDTF">2024-10-28T04:02:59Z</dcterms:modified>
</cp:coreProperties>
</file>